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80" r:id="rId3"/>
    <p:sldId id="37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758016D7-A349-CB24-877D-3320D4558926}"/>
              </a:ext>
            </a:extLst>
          </p:cNvPr>
          <p:cNvSpPr>
            <a:spLocks/>
          </p:cNvSpPr>
          <p:nvPr/>
        </p:nvSpPr>
        <p:spPr bwMode="auto">
          <a:xfrm>
            <a:off x="1556001" y="901700"/>
            <a:ext cx="1022099" cy="2633663"/>
          </a:xfrm>
          <a:custGeom>
            <a:avLst/>
            <a:gdLst>
              <a:gd name="T0" fmla="*/ 494 w 945"/>
              <a:gd name="T1" fmla="*/ 31 h 2435"/>
              <a:gd name="T2" fmla="*/ 479 w 945"/>
              <a:gd name="T3" fmla="*/ 11 h 2435"/>
              <a:gd name="T4" fmla="*/ 433 w 945"/>
              <a:gd name="T5" fmla="*/ 4 h 2435"/>
              <a:gd name="T6" fmla="*/ 407 w 945"/>
              <a:gd name="T7" fmla="*/ 2 h 2435"/>
              <a:gd name="T8" fmla="*/ 338 w 945"/>
              <a:gd name="T9" fmla="*/ 36 h 2435"/>
              <a:gd name="T10" fmla="*/ 296 w 945"/>
              <a:gd name="T11" fmla="*/ 93 h 2435"/>
              <a:gd name="T12" fmla="*/ 249 w 945"/>
              <a:gd name="T13" fmla="*/ 237 h 2435"/>
              <a:gd name="T14" fmla="*/ 127 w 945"/>
              <a:gd name="T15" fmla="*/ 374 h 2435"/>
              <a:gd name="T16" fmla="*/ 55 w 945"/>
              <a:gd name="T17" fmla="*/ 591 h 2435"/>
              <a:gd name="T18" fmla="*/ 46 w 945"/>
              <a:gd name="T19" fmla="*/ 654 h 2435"/>
              <a:gd name="T20" fmla="*/ 78 w 945"/>
              <a:gd name="T21" fmla="*/ 918 h 2435"/>
              <a:gd name="T22" fmla="*/ 35 w 945"/>
              <a:gd name="T23" fmla="*/ 1320 h 2435"/>
              <a:gd name="T24" fmla="*/ 24 w 945"/>
              <a:gd name="T25" fmla="*/ 2268 h 2435"/>
              <a:gd name="T26" fmla="*/ 38 w 945"/>
              <a:gd name="T27" fmla="*/ 2327 h 2435"/>
              <a:gd name="T28" fmla="*/ 49 w 945"/>
              <a:gd name="T29" fmla="*/ 2348 h 2435"/>
              <a:gd name="T30" fmla="*/ 98 w 945"/>
              <a:gd name="T31" fmla="*/ 2346 h 2435"/>
              <a:gd name="T32" fmla="*/ 161 w 945"/>
              <a:gd name="T33" fmla="*/ 2330 h 2435"/>
              <a:gd name="T34" fmla="*/ 298 w 945"/>
              <a:gd name="T35" fmla="*/ 2293 h 2435"/>
              <a:gd name="T36" fmla="*/ 312 w 945"/>
              <a:gd name="T37" fmla="*/ 2259 h 2435"/>
              <a:gd name="T38" fmla="*/ 292 w 945"/>
              <a:gd name="T39" fmla="*/ 2237 h 2435"/>
              <a:gd name="T40" fmla="*/ 238 w 945"/>
              <a:gd name="T41" fmla="*/ 2120 h 2435"/>
              <a:gd name="T42" fmla="*/ 254 w 945"/>
              <a:gd name="T43" fmla="*/ 2020 h 2435"/>
              <a:gd name="T44" fmla="*/ 362 w 945"/>
              <a:gd name="T45" fmla="*/ 2352 h 2435"/>
              <a:gd name="T46" fmla="*/ 400 w 945"/>
              <a:gd name="T47" fmla="*/ 2422 h 2435"/>
              <a:gd name="T48" fmla="*/ 446 w 945"/>
              <a:gd name="T49" fmla="*/ 2425 h 2435"/>
              <a:gd name="T50" fmla="*/ 529 w 945"/>
              <a:gd name="T51" fmla="*/ 2422 h 2435"/>
              <a:gd name="T52" fmla="*/ 695 w 945"/>
              <a:gd name="T53" fmla="*/ 2435 h 2435"/>
              <a:gd name="T54" fmla="*/ 762 w 945"/>
              <a:gd name="T55" fmla="*/ 2413 h 2435"/>
              <a:gd name="T56" fmla="*/ 783 w 945"/>
              <a:gd name="T57" fmla="*/ 2396 h 2435"/>
              <a:gd name="T58" fmla="*/ 778 w 945"/>
              <a:gd name="T59" fmla="*/ 2352 h 2435"/>
              <a:gd name="T60" fmla="*/ 753 w 945"/>
              <a:gd name="T61" fmla="*/ 2352 h 2435"/>
              <a:gd name="T62" fmla="*/ 690 w 945"/>
              <a:gd name="T63" fmla="*/ 2342 h 2435"/>
              <a:gd name="T64" fmla="*/ 613 w 945"/>
              <a:gd name="T65" fmla="*/ 2325 h 2435"/>
              <a:gd name="T66" fmla="*/ 621 w 945"/>
              <a:gd name="T67" fmla="*/ 1855 h 2435"/>
              <a:gd name="T68" fmla="*/ 578 w 945"/>
              <a:gd name="T69" fmla="*/ 1583 h 2435"/>
              <a:gd name="T70" fmla="*/ 548 w 945"/>
              <a:gd name="T71" fmla="*/ 1310 h 2435"/>
              <a:gd name="T72" fmla="*/ 437 w 945"/>
              <a:gd name="T73" fmla="*/ 844 h 2435"/>
              <a:gd name="T74" fmla="*/ 460 w 945"/>
              <a:gd name="T75" fmla="*/ 933 h 2435"/>
              <a:gd name="T76" fmla="*/ 474 w 945"/>
              <a:gd name="T77" fmla="*/ 982 h 2435"/>
              <a:gd name="T78" fmla="*/ 489 w 945"/>
              <a:gd name="T79" fmla="*/ 946 h 2435"/>
              <a:gd name="T80" fmla="*/ 460 w 945"/>
              <a:gd name="T81" fmla="*/ 817 h 2435"/>
              <a:gd name="T82" fmla="*/ 651 w 945"/>
              <a:gd name="T83" fmla="*/ 776 h 2435"/>
              <a:gd name="T84" fmla="*/ 729 w 945"/>
              <a:gd name="T85" fmla="*/ 790 h 2435"/>
              <a:gd name="T86" fmla="*/ 758 w 945"/>
              <a:gd name="T87" fmla="*/ 761 h 2435"/>
              <a:gd name="T88" fmla="*/ 929 w 945"/>
              <a:gd name="T89" fmla="*/ 511 h 2435"/>
              <a:gd name="T90" fmla="*/ 937 w 945"/>
              <a:gd name="T91" fmla="*/ 424 h 2435"/>
              <a:gd name="T92" fmla="*/ 944 w 945"/>
              <a:gd name="T93" fmla="*/ 388 h 2435"/>
              <a:gd name="T94" fmla="*/ 939 w 945"/>
              <a:gd name="T95" fmla="*/ 377 h 2435"/>
              <a:gd name="T96" fmla="*/ 932 w 945"/>
              <a:gd name="T97" fmla="*/ 366 h 2435"/>
              <a:gd name="T98" fmla="*/ 915 w 945"/>
              <a:gd name="T99" fmla="*/ 339 h 2435"/>
              <a:gd name="T100" fmla="*/ 880 w 945"/>
              <a:gd name="T101" fmla="*/ 335 h 2435"/>
              <a:gd name="T102" fmla="*/ 874 w 945"/>
              <a:gd name="T103" fmla="*/ 332 h 2435"/>
              <a:gd name="T104" fmla="*/ 846 w 945"/>
              <a:gd name="T105" fmla="*/ 326 h 2435"/>
              <a:gd name="T106" fmla="*/ 817 w 945"/>
              <a:gd name="T107" fmla="*/ 467 h 2435"/>
              <a:gd name="T108" fmla="*/ 718 w 945"/>
              <a:gd name="T109" fmla="*/ 561 h 2435"/>
              <a:gd name="T110" fmla="*/ 665 w 945"/>
              <a:gd name="T111" fmla="*/ 609 h 2435"/>
              <a:gd name="T112" fmla="*/ 537 w 945"/>
              <a:gd name="T113" fmla="*/ 504 h 2435"/>
              <a:gd name="T114" fmla="*/ 499 w 945"/>
              <a:gd name="T115" fmla="*/ 408 h 2435"/>
              <a:gd name="T116" fmla="*/ 532 w 945"/>
              <a:gd name="T117" fmla="*/ 380 h 2435"/>
              <a:gd name="T118" fmla="*/ 538 w 945"/>
              <a:gd name="T119" fmla="*/ 369 h 2435"/>
              <a:gd name="T120" fmla="*/ 558 w 945"/>
              <a:gd name="T121" fmla="*/ 276 h 2435"/>
              <a:gd name="T122" fmla="*/ 621 w 945"/>
              <a:gd name="T123" fmla="*/ 85 h 2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5" h="2435">
                <a:moveTo>
                  <a:pt x="621" y="85"/>
                </a:moveTo>
                <a:lnTo>
                  <a:pt x="577" y="70"/>
                </a:lnTo>
                <a:lnTo>
                  <a:pt x="567" y="50"/>
                </a:lnTo>
                <a:lnTo>
                  <a:pt x="558" y="36"/>
                </a:lnTo>
                <a:lnTo>
                  <a:pt x="494" y="31"/>
                </a:lnTo>
                <a:lnTo>
                  <a:pt x="494" y="31"/>
                </a:lnTo>
                <a:lnTo>
                  <a:pt x="487" y="23"/>
                </a:lnTo>
                <a:lnTo>
                  <a:pt x="482" y="17"/>
                </a:lnTo>
                <a:lnTo>
                  <a:pt x="479" y="11"/>
                </a:lnTo>
                <a:lnTo>
                  <a:pt x="479" y="11"/>
                </a:lnTo>
                <a:lnTo>
                  <a:pt x="477" y="9"/>
                </a:lnTo>
                <a:lnTo>
                  <a:pt x="473" y="7"/>
                </a:lnTo>
                <a:lnTo>
                  <a:pt x="460" y="6"/>
                </a:lnTo>
                <a:lnTo>
                  <a:pt x="441" y="5"/>
                </a:lnTo>
                <a:lnTo>
                  <a:pt x="433" y="4"/>
                </a:lnTo>
                <a:lnTo>
                  <a:pt x="426" y="1"/>
                </a:lnTo>
                <a:lnTo>
                  <a:pt x="426" y="1"/>
                </a:lnTo>
                <a:lnTo>
                  <a:pt x="422" y="0"/>
                </a:lnTo>
                <a:lnTo>
                  <a:pt x="417" y="0"/>
                </a:lnTo>
                <a:lnTo>
                  <a:pt x="407" y="2"/>
                </a:lnTo>
                <a:lnTo>
                  <a:pt x="396" y="6"/>
                </a:lnTo>
                <a:lnTo>
                  <a:pt x="384" y="12"/>
                </a:lnTo>
                <a:lnTo>
                  <a:pt x="360" y="25"/>
                </a:lnTo>
                <a:lnTo>
                  <a:pt x="338" y="36"/>
                </a:lnTo>
                <a:lnTo>
                  <a:pt x="338" y="36"/>
                </a:lnTo>
                <a:lnTo>
                  <a:pt x="333" y="39"/>
                </a:lnTo>
                <a:lnTo>
                  <a:pt x="328" y="43"/>
                </a:lnTo>
                <a:lnTo>
                  <a:pt x="317" y="58"/>
                </a:lnTo>
                <a:lnTo>
                  <a:pt x="306" y="75"/>
                </a:lnTo>
                <a:lnTo>
                  <a:pt x="296" y="93"/>
                </a:lnTo>
                <a:lnTo>
                  <a:pt x="280" y="129"/>
                </a:lnTo>
                <a:lnTo>
                  <a:pt x="274" y="143"/>
                </a:lnTo>
                <a:lnTo>
                  <a:pt x="254" y="178"/>
                </a:lnTo>
                <a:lnTo>
                  <a:pt x="269" y="202"/>
                </a:lnTo>
                <a:lnTo>
                  <a:pt x="249" y="237"/>
                </a:lnTo>
                <a:lnTo>
                  <a:pt x="264" y="232"/>
                </a:lnTo>
                <a:lnTo>
                  <a:pt x="264" y="266"/>
                </a:lnTo>
                <a:lnTo>
                  <a:pt x="249" y="266"/>
                </a:lnTo>
                <a:lnTo>
                  <a:pt x="225" y="315"/>
                </a:lnTo>
                <a:lnTo>
                  <a:pt x="127" y="374"/>
                </a:lnTo>
                <a:lnTo>
                  <a:pt x="127" y="374"/>
                </a:lnTo>
                <a:lnTo>
                  <a:pt x="114" y="413"/>
                </a:lnTo>
                <a:lnTo>
                  <a:pt x="84" y="500"/>
                </a:lnTo>
                <a:lnTo>
                  <a:pt x="68" y="548"/>
                </a:lnTo>
                <a:lnTo>
                  <a:pt x="55" y="591"/>
                </a:lnTo>
                <a:lnTo>
                  <a:pt x="46" y="623"/>
                </a:lnTo>
                <a:lnTo>
                  <a:pt x="44" y="632"/>
                </a:lnTo>
                <a:lnTo>
                  <a:pt x="44" y="639"/>
                </a:lnTo>
                <a:lnTo>
                  <a:pt x="44" y="639"/>
                </a:lnTo>
                <a:lnTo>
                  <a:pt x="46" y="654"/>
                </a:lnTo>
                <a:lnTo>
                  <a:pt x="51" y="686"/>
                </a:lnTo>
                <a:lnTo>
                  <a:pt x="64" y="778"/>
                </a:lnTo>
                <a:lnTo>
                  <a:pt x="75" y="870"/>
                </a:lnTo>
                <a:lnTo>
                  <a:pt x="77" y="902"/>
                </a:lnTo>
                <a:lnTo>
                  <a:pt x="78" y="918"/>
                </a:lnTo>
                <a:lnTo>
                  <a:pt x="78" y="918"/>
                </a:lnTo>
                <a:lnTo>
                  <a:pt x="65" y="987"/>
                </a:lnTo>
                <a:lnTo>
                  <a:pt x="39" y="1120"/>
                </a:lnTo>
                <a:lnTo>
                  <a:pt x="0" y="1310"/>
                </a:lnTo>
                <a:lnTo>
                  <a:pt x="35" y="1320"/>
                </a:lnTo>
                <a:lnTo>
                  <a:pt x="35" y="1320"/>
                </a:lnTo>
                <a:lnTo>
                  <a:pt x="49" y="1435"/>
                </a:lnTo>
                <a:lnTo>
                  <a:pt x="65" y="1582"/>
                </a:lnTo>
                <a:lnTo>
                  <a:pt x="83" y="1764"/>
                </a:lnTo>
                <a:lnTo>
                  <a:pt x="24" y="2268"/>
                </a:lnTo>
                <a:lnTo>
                  <a:pt x="39" y="2273"/>
                </a:lnTo>
                <a:lnTo>
                  <a:pt x="39" y="2273"/>
                </a:lnTo>
                <a:lnTo>
                  <a:pt x="38" y="2299"/>
                </a:lnTo>
                <a:lnTo>
                  <a:pt x="38" y="2319"/>
                </a:lnTo>
                <a:lnTo>
                  <a:pt x="38" y="2327"/>
                </a:lnTo>
                <a:lnTo>
                  <a:pt x="39" y="2332"/>
                </a:lnTo>
                <a:lnTo>
                  <a:pt x="39" y="2332"/>
                </a:lnTo>
                <a:lnTo>
                  <a:pt x="42" y="2340"/>
                </a:lnTo>
                <a:lnTo>
                  <a:pt x="44" y="2344"/>
                </a:lnTo>
                <a:lnTo>
                  <a:pt x="49" y="2348"/>
                </a:lnTo>
                <a:lnTo>
                  <a:pt x="59" y="2352"/>
                </a:lnTo>
                <a:lnTo>
                  <a:pt x="59" y="2352"/>
                </a:lnTo>
                <a:lnTo>
                  <a:pt x="66" y="2353"/>
                </a:lnTo>
                <a:lnTo>
                  <a:pt x="75" y="2352"/>
                </a:lnTo>
                <a:lnTo>
                  <a:pt x="98" y="2346"/>
                </a:lnTo>
                <a:lnTo>
                  <a:pt x="122" y="2337"/>
                </a:lnTo>
                <a:lnTo>
                  <a:pt x="136" y="2335"/>
                </a:lnTo>
                <a:lnTo>
                  <a:pt x="147" y="2332"/>
                </a:lnTo>
                <a:lnTo>
                  <a:pt x="147" y="2332"/>
                </a:lnTo>
                <a:lnTo>
                  <a:pt x="161" y="2330"/>
                </a:lnTo>
                <a:lnTo>
                  <a:pt x="182" y="2326"/>
                </a:lnTo>
                <a:lnTo>
                  <a:pt x="232" y="2314"/>
                </a:lnTo>
                <a:lnTo>
                  <a:pt x="276" y="2302"/>
                </a:lnTo>
                <a:lnTo>
                  <a:pt x="292" y="2297"/>
                </a:lnTo>
                <a:lnTo>
                  <a:pt x="298" y="2293"/>
                </a:lnTo>
                <a:lnTo>
                  <a:pt x="298" y="2293"/>
                </a:lnTo>
                <a:lnTo>
                  <a:pt x="303" y="2286"/>
                </a:lnTo>
                <a:lnTo>
                  <a:pt x="309" y="2272"/>
                </a:lnTo>
                <a:lnTo>
                  <a:pt x="312" y="2265"/>
                </a:lnTo>
                <a:lnTo>
                  <a:pt x="312" y="2259"/>
                </a:lnTo>
                <a:lnTo>
                  <a:pt x="311" y="2254"/>
                </a:lnTo>
                <a:lnTo>
                  <a:pt x="309" y="2251"/>
                </a:lnTo>
                <a:lnTo>
                  <a:pt x="308" y="2249"/>
                </a:lnTo>
                <a:lnTo>
                  <a:pt x="308" y="2249"/>
                </a:lnTo>
                <a:lnTo>
                  <a:pt x="292" y="2237"/>
                </a:lnTo>
                <a:lnTo>
                  <a:pt x="284" y="2229"/>
                </a:lnTo>
                <a:lnTo>
                  <a:pt x="235" y="2215"/>
                </a:lnTo>
                <a:lnTo>
                  <a:pt x="235" y="2195"/>
                </a:lnTo>
                <a:lnTo>
                  <a:pt x="235" y="2195"/>
                </a:lnTo>
                <a:lnTo>
                  <a:pt x="238" y="2120"/>
                </a:lnTo>
                <a:lnTo>
                  <a:pt x="243" y="2065"/>
                </a:lnTo>
                <a:lnTo>
                  <a:pt x="247" y="2045"/>
                </a:lnTo>
                <a:lnTo>
                  <a:pt x="249" y="2033"/>
                </a:lnTo>
                <a:lnTo>
                  <a:pt x="249" y="2033"/>
                </a:lnTo>
                <a:lnTo>
                  <a:pt x="254" y="2020"/>
                </a:lnTo>
                <a:lnTo>
                  <a:pt x="260" y="1995"/>
                </a:lnTo>
                <a:lnTo>
                  <a:pt x="278" y="1927"/>
                </a:lnTo>
                <a:lnTo>
                  <a:pt x="298" y="1832"/>
                </a:lnTo>
                <a:lnTo>
                  <a:pt x="320" y="1692"/>
                </a:lnTo>
                <a:lnTo>
                  <a:pt x="362" y="2352"/>
                </a:lnTo>
                <a:lnTo>
                  <a:pt x="377" y="2357"/>
                </a:lnTo>
                <a:lnTo>
                  <a:pt x="382" y="2411"/>
                </a:lnTo>
                <a:lnTo>
                  <a:pt x="382" y="2411"/>
                </a:lnTo>
                <a:lnTo>
                  <a:pt x="391" y="2417"/>
                </a:lnTo>
                <a:lnTo>
                  <a:pt x="400" y="2422"/>
                </a:lnTo>
                <a:lnTo>
                  <a:pt x="411" y="2425"/>
                </a:lnTo>
                <a:lnTo>
                  <a:pt x="411" y="2425"/>
                </a:lnTo>
                <a:lnTo>
                  <a:pt x="417" y="2427"/>
                </a:lnTo>
                <a:lnTo>
                  <a:pt x="426" y="2427"/>
                </a:lnTo>
                <a:lnTo>
                  <a:pt x="446" y="2425"/>
                </a:lnTo>
                <a:lnTo>
                  <a:pt x="474" y="2422"/>
                </a:lnTo>
                <a:lnTo>
                  <a:pt x="490" y="2422"/>
                </a:lnTo>
                <a:lnTo>
                  <a:pt x="509" y="2420"/>
                </a:lnTo>
                <a:lnTo>
                  <a:pt x="509" y="2420"/>
                </a:lnTo>
                <a:lnTo>
                  <a:pt x="529" y="2422"/>
                </a:lnTo>
                <a:lnTo>
                  <a:pt x="555" y="2423"/>
                </a:lnTo>
                <a:lnTo>
                  <a:pt x="609" y="2428"/>
                </a:lnTo>
                <a:lnTo>
                  <a:pt x="660" y="2433"/>
                </a:lnTo>
                <a:lnTo>
                  <a:pt x="695" y="2435"/>
                </a:lnTo>
                <a:lnTo>
                  <a:pt x="695" y="2435"/>
                </a:lnTo>
                <a:lnTo>
                  <a:pt x="707" y="2435"/>
                </a:lnTo>
                <a:lnTo>
                  <a:pt x="720" y="2431"/>
                </a:lnTo>
                <a:lnTo>
                  <a:pt x="735" y="2427"/>
                </a:lnTo>
                <a:lnTo>
                  <a:pt x="750" y="2420"/>
                </a:lnTo>
                <a:lnTo>
                  <a:pt x="762" y="2413"/>
                </a:lnTo>
                <a:lnTo>
                  <a:pt x="773" y="2407"/>
                </a:lnTo>
                <a:lnTo>
                  <a:pt x="780" y="2401"/>
                </a:lnTo>
                <a:lnTo>
                  <a:pt x="781" y="2398"/>
                </a:lnTo>
                <a:lnTo>
                  <a:pt x="783" y="2396"/>
                </a:lnTo>
                <a:lnTo>
                  <a:pt x="783" y="2396"/>
                </a:lnTo>
                <a:lnTo>
                  <a:pt x="784" y="2386"/>
                </a:lnTo>
                <a:lnTo>
                  <a:pt x="783" y="2371"/>
                </a:lnTo>
                <a:lnTo>
                  <a:pt x="781" y="2359"/>
                </a:lnTo>
                <a:lnTo>
                  <a:pt x="780" y="2354"/>
                </a:lnTo>
                <a:lnTo>
                  <a:pt x="778" y="2352"/>
                </a:lnTo>
                <a:lnTo>
                  <a:pt x="778" y="2352"/>
                </a:lnTo>
                <a:lnTo>
                  <a:pt x="774" y="2351"/>
                </a:lnTo>
                <a:lnTo>
                  <a:pt x="769" y="2352"/>
                </a:lnTo>
                <a:lnTo>
                  <a:pt x="763" y="2352"/>
                </a:lnTo>
                <a:lnTo>
                  <a:pt x="753" y="2352"/>
                </a:lnTo>
                <a:lnTo>
                  <a:pt x="753" y="2352"/>
                </a:lnTo>
                <a:lnTo>
                  <a:pt x="743" y="2351"/>
                </a:lnTo>
                <a:lnTo>
                  <a:pt x="735" y="2348"/>
                </a:lnTo>
                <a:lnTo>
                  <a:pt x="719" y="2346"/>
                </a:lnTo>
                <a:lnTo>
                  <a:pt x="690" y="2342"/>
                </a:lnTo>
                <a:lnTo>
                  <a:pt x="690" y="2342"/>
                </a:lnTo>
                <a:lnTo>
                  <a:pt x="671" y="2340"/>
                </a:lnTo>
                <a:lnTo>
                  <a:pt x="655" y="2337"/>
                </a:lnTo>
                <a:lnTo>
                  <a:pt x="630" y="2331"/>
                </a:lnTo>
                <a:lnTo>
                  <a:pt x="613" y="2325"/>
                </a:lnTo>
                <a:lnTo>
                  <a:pt x="607" y="2322"/>
                </a:lnTo>
                <a:lnTo>
                  <a:pt x="626" y="2313"/>
                </a:lnTo>
                <a:lnTo>
                  <a:pt x="626" y="2313"/>
                </a:lnTo>
                <a:lnTo>
                  <a:pt x="624" y="2043"/>
                </a:lnTo>
                <a:lnTo>
                  <a:pt x="621" y="1855"/>
                </a:lnTo>
                <a:lnTo>
                  <a:pt x="621" y="1764"/>
                </a:lnTo>
                <a:lnTo>
                  <a:pt x="621" y="1764"/>
                </a:lnTo>
                <a:lnTo>
                  <a:pt x="619" y="1746"/>
                </a:lnTo>
                <a:lnTo>
                  <a:pt x="609" y="1707"/>
                </a:lnTo>
                <a:lnTo>
                  <a:pt x="578" y="1583"/>
                </a:lnTo>
                <a:lnTo>
                  <a:pt x="542" y="1442"/>
                </a:lnTo>
                <a:lnTo>
                  <a:pt x="523" y="1379"/>
                </a:lnTo>
                <a:lnTo>
                  <a:pt x="509" y="1330"/>
                </a:lnTo>
                <a:lnTo>
                  <a:pt x="548" y="1310"/>
                </a:lnTo>
                <a:lnTo>
                  <a:pt x="548" y="1310"/>
                </a:lnTo>
                <a:lnTo>
                  <a:pt x="501" y="1192"/>
                </a:lnTo>
                <a:lnTo>
                  <a:pt x="455" y="1070"/>
                </a:lnTo>
                <a:lnTo>
                  <a:pt x="455" y="1070"/>
                </a:lnTo>
                <a:lnTo>
                  <a:pt x="448" y="977"/>
                </a:lnTo>
                <a:lnTo>
                  <a:pt x="437" y="844"/>
                </a:lnTo>
                <a:lnTo>
                  <a:pt x="437" y="844"/>
                </a:lnTo>
                <a:lnTo>
                  <a:pt x="451" y="904"/>
                </a:lnTo>
                <a:lnTo>
                  <a:pt x="456" y="925"/>
                </a:lnTo>
                <a:lnTo>
                  <a:pt x="459" y="930"/>
                </a:lnTo>
                <a:lnTo>
                  <a:pt x="460" y="933"/>
                </a:lnTo>
                <a:lnTo>
                  <a:pt x="460" y="933"/>
                </a:lnTo>
                <a:lnTo>
                  <a:pt x="462" y="935"/>
                </a:lnTo>
                <a:lnTo>
                  <a:pt x="465" y="940"/>
                </a:lnTo>
                <a:lnTo>
                  <a:pt x="470" y="957"/>
                </a:lnTo>
                <a:lnTo>
                  <a:pt x="474" y="982"/>
                </a:lnTo>
                <a:lnTo>
                  <a:pt x="484" y="1016"/>
                </a:lnTo>
                <a:lnTo>
                  <a:pt x="538" y="1045"/>
                </a:lnTo>
                <a:lnTo>
                  <a:pt x="538" y="1045"/>
                </a:lnTo>
                <a:lnTo>
                  <a:pt x="509" y="988"/>
                </a:lnTo>
                <a:lnTo>
                  <a:pt x="489" y="946"/>
                </a:lnTo>
                <a:lnTo>
                  <a:pt x="482" y="931"/>
                </a:lnTo>
                <a:lnTo>
                  <a:pt x="479" y="923"/>
                </a:lnTo>
                <a:lnTo>
                  <a:pt x="479" y="923"/>
                </a:lnTo>
                <a:lnTo>
                  <a:pt x="473" y="886"/>
                </a:lnTo>
                <a:lnTo>
                  <a:pt x="460" y="817"/>
                </a:lnTo>
                <a:lnTo>
                  <a:pt x="528" y="795"/>
                </a:lnTo>
                <a:lnTo>
                  <a:pt x="528" y="795"/>
                </a:lnTo>
                <a:lnTo>
                  <a:pt x="607" y="761"/>
                </a:lnTo>
                <a:lnTo>
                  <a:pt x="651" y="776"/>
                </a:lnTo>
                <a:lnTo>
                  <a:pt x="651" y="776"/>
                </a:lnTo>
                <a:lnTo>
                  <a:pt x="682" y="783"/>
                </a:lnTo>
                <a:lnTo>
                  <a:pt x="707" y="788"/>
                </a:lnTo>
                <a:lnTo>
                  <a:pt x="724" y="790"/>
                </a:lnTo>
                <a:lnTo>
                  <a:pt x="724" y="790"/>
                </a:lnTo>
                <a:lnTo>
                  <a:pt x="729" y="790"/>
                </a:lnTo>
                <a:lnTo>
                  <a:pt x="732" y="789"/>
                </a:lnTo>
                <a:lnTo>
                  <a:pt x="736" y="787"/>
                </a:lnTo>
                <a:lnTo>
                  <a:pt x="740" y="783"/>
                </a:lnTo>
                <a:lnTo>
                  <a:pt x="747" y="775"/>
                </a:lnTo>
                <a:lnTo>
                  <a:pt x="758" y="761"/>
                </a:lnTo>
                <a:lnTo>
                  <a:pt x="758" y="761"/>
                </a:lnTo>
                <a:lnTo>
                  <a:pt x="794" y="716"/>
                </a:lnTo>
                <a:lnTo>
                  <a:pt x="856" y="636"/>
                </a:lnTo>
                <a:lnTo>
                  <a:pt x="939" y="526"/>
                </a:lnTo>
                <a:lnTo>
                  <a:pt x="929" y="511"/>
                </a:lnTo>
                <a:lnTo>
                  <a:pt x="934" y="501"/>
                </a:lnTo>
                <a:lnTo>
                  <a:pt x="900" y="467"/>
                </a:lnTo>
                <a:lnTo>
                  <a:pt x="900" y="467"/>
                </a:lnTo>
                <a:lnTo>
                  <a:pt x="922" y="441"/>
                </a:lnTo>
                <a:lnTo>
                  <a:pt x="937" y="424"/>
                </a:lnTo>
                <a:lnTo>
                  <a:pt x="944" y="413"/>
                </a:lnTo>
                <a:lnTo>
                  <a:pt x="944" y="413"/>
                </a:lnTo>
                <a:lnTo>
                  <a:pt x="945" y="409"/>
                </a:lnTo>
                <a:lnTo>
                  <a:pt x="944" y="404"/>
                </a:lnTo>
                <a:lnTo>
                  <a:pt x="944" y="388"/>
                </a:lnTo>
                <a:lnTo>
                  <a:pt x="944" y="388"/>
                </a:lnTo>
                <a:lnTo>
                  <a:pt x="944" y="385"/>
                </a:lnTo>
                <a:lnTo>
                  <a:pt x="943" y="381"/>
                </a:lnTo>
                <a:lnTo>
                  <a:pt x="942" y="380"/>
                </a:lnTo>
                <a:lnTo>
                  <a:pt x="939" y="377"/>
                </a:lnTo>
                <a:lnTo>
                  <a:pt x="937" y="376"/>
                </a:lnTo>
                <a:lnTo>
                  <a:pt x="935" y="375"/>
                </a:lnTo>
                <a:lnTo>
                  <a:pt x="934" y="374"/>
                </a:lnTo>
                <a:lnTo>
                  <a:pt x="934" y="374"/>
                </a:lnTo>
                <a:lnTo>
                  <a:pt x="932" y="366"/>
                </a:lnTo>
                <a:lnTo>
                  <a:pt x="929" y="364"/>
                </a:lnTo>
                <a:lnTo>
                  <a:pt x="929" y="364"/>
                </a:lnTo>
                <a:lnTo>
                  <a:pt x="926" y="355"/>
                </a:lnTo>
                <a:lnTo>
                  <a:pt x="915" y="339"/>
                </a:lnTo>
                <a:lnTo>
                  <a:pt x="915" y="339"/>
                </a:lnTo>
                <a:lnTo>
                  <a:pt x="911" y="336"/>
                </a:lnTo>
                <a:lnTo>
                  <a:pt x="905" y="335"/>
                </a:lnTo>
                <a:lnTo>
                  <a:pt x="899" y="333"/>
                </a:lnTo>
                <a:lnTo>
                  <a:pt x="891" y="335"/>
                </a:lnTo>
                <a:lnTo>
                  <a:pt x="880" y="335"/>
                </a:lnTo>
                <a:lnTo>
                  <a:pt x="877" y="336"/>
                </a:lnTo>
                <a:lnTo>
                  <a:pt x="876" y="335"/>
                </a:lnTo>
                <a:lnTo>
                  <a:pt x="876" y="335"/>
                </a:lnTo>
                <a:lnTo>
                  <a:pt x="876" y="333"/>
                </a:lnTo>
                <a:lnTo>
                  <a:pt x="874" y="332"/>
                </a:lnTo>
                <a:lnTo>
                  <a:pt x="868" y="328"/>
                </a:lnTo>
                <a:lnTo>
                  <a:pt x="860" y="326"/>
                </a:lnTo>
                <a:lnTo>
                  <a:pt x="851" y="325"/>
                </a:lnTo>
                <a:lnTo>
                  <a:pt x="851" y="325"/>
                </a:lnTo>
                <a:lnTo>
                  <a:pt x="846" y="326"/>
                </a:lnTo>
                <a:lnTo>
                  <a:pt x="839" y="327"/>
                </a:lnTo>
                <a:lnTo>
                  <a:pt x="825" y="335"/>
                </a:lnTo>
                <a:lnTo>
                  <a:pt x="807" y="344"/>
                </a:lnTo>
                <a:lnTo>
                  <a:pt x="797" y="388"/>
                </a:lnTo>
                <a:lnTo>
                  <a:pt x="817" y="467"/>
                </a:lnTo>
                <a:lnTo>
                  <a:pt x="807" y="457"/>
                </a:lnTo>
                <a:lnTo>
                  <a:pt x="807" y="457"/>
                </a:lnTo>
                <a:lnTo>
                  <a:pt x="788" y="480"/>
                </a:lnTo>
                <a:lnTo>
                  <a:pt x="742" y="533"/>
                </a:lnTo>
                <a:lnTo>
                  <a:pt x="718" y="561"/>
                </a:lnTo>
                <a:lnTo>
                  <a:pt x="695" y="586"/>
                </a:lnTo>
                <a:lnTo>
                  <a:pt x="676" y="603"/>
                </a:lnTo>
                <a:lnTo>
                  <a:pt x="669" y="608"/>
                </a:lnTo>
                <a:lnTo>
                  <a:pt x="665" y="609"/>
                </a:lnTo>
                <a:lnTo>
                  <a:pt x="665" y="609"/>
                </a:lnTo>
                <a:lnTo>
                  <a:pt x="660" y="607"/>
                </a:lnTo>
                <a:lnTo>
                  <a:pt x="651" y="601"/>
                </a:lnTo>
                <a:lnTo>
                  <a:pt x="620" y="576"/>
                </a:lnTo>
                <a:lnTo>
                  <a:pt x="581" y="543"/>
                </a:lnTo>
                <a:lnTo>
                  <a:pt x="537" y="504"/>
                </a:lnTo>
                <a:lnTo>
                  <a:pt x="456" y="431"/>
                </a:lnTo>
                <a:lnTo>
                  <a:pt x="421" y="398"/>
                </a:lnTo>
                <a:lnTo>
                  <a:pt x="421" y="388"/>
                </a:lnTo>
                <a:lnTo>
                  <a:pt x="479" y="408"/>
                </a:lnTo>
                <a:lnTo>
                  <a:pt x="499" y="408"/>
                </a:lnTo>
                <a:lnTo>
                  <a:pt x="509" y="388"/>
                </a:lnTo>
                <a:lnTo>
                  <a:pt x="509" y="388"/>
                </a:lnTo>
                <a:lnTo>
                  <a:pt x="521" y="385"/>
                </a:lnTo>
                <a:lnTo>
                  <a:pt x="529" y="382"/>
                </a:lnTo>
                <a:lnTo>
                  <a:pt x="532" y="380"/>
                </a:lnTo>
                <a:lnTo>
                  <a:pt x="533" y="379"/>
                </a:lnTo>
                <a:lnTo>
                  <a:pt x="533" y="379"/>
                </a:lnTo>
                <a:lnTo>
                  <a:pt x="533" y="375"/>
                </a:lnTo>
                <a:lnTo>
                  <a:pt x="536" y="374"/>
                </a:lnTo>
                <a:lnTo>
                  <a:pt x="538" y="369"/>
                </a:lnTo>
                <a:lnTo>
                  <a:pt x="543" y="359"/>
                </a:lnTo>
                <a:lnTo>
                  <a:pt x="548" y="349"/>
                </a:lnTo>
                <a:lnTo>
                  <a:pt x="553" y="330"/>
                </a:lnTo>
                <a:lnTo>
                  <a:pt x="572" y="315"/>
                </a:lnTo>
                <a:lnTo>
                  <a:pt x="558" y="276"/>
                </a:lnTo>
                <a:lnTo>
                  <a:pt x="587" y="202"/>
                </a:lnTo>
                <a:lnTo>
                  <a:pt x="592" y="158"/>
                </a:lnTo>
                <a:lnTo>
                  <a:pt x="636" y="138"/>
                </a:lnTo>
                <a:lnTo>
                  <a:pt x="641" y="114"/>
                </a:lnTo>
                <a:lnTo>
                  <a:pt x="621" y="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1E670A1-1C99-8E88-B47C-16C1D9925946}"/>
              </a:ext>
            </a:extLst>
          </p:cNvPr>
          <p:cNvSpPr>
            <a:spLocks/>
          </p:cNvSpPr>
          <p:nvPr/>
        </p:nvSpPr>
        <p:spPr bwMode="auto">
          <a:xfrm>
            <a:off x="4399807" y="932263"/>
            <a:ext cx="1043731" cy="2590400"/>
          </a:xfrm>
          <a:custGeom>
            <a:avLst/>
            <a:gdLst>
              <a:gd name="T0" fmla="*/ 440 w 965"/>
              <a:gd name="T1" fmla="*/ 0 h 2395"/>
              <a:gd name="T2" fmla="*/ 377 w 965"/>
              <a:gd name="T3" fmla="*/ 21 h 2395"/>
              <a:gd name="T4" fmla="*/ 308 w 965"/>
              <a:gd name="T5" fmla="*/ 112 h 2395"/>
              <a:gd name="T6" fmla="*/ 285 w 965"/>
              <a:gd name="T7" fmla="*/ 235 h 2395"/>
              <a:gd name="T8" fmla="*/ 293 w 965"/>
              <a:gd name="T9" fmla="*/ 241 h 2395"/>
              <a:gd name="T10" fmla="*/ 159 w 965"/>
              <a:gd name="T11" fmla="*/ 358 h 2395"/>
              <a:gd name="T12" fmla="*/ 81 w 965"/>
              <a:gd name="T13" fmla="*/ 391 h 2395"/>
              <a:gd name="T14" fmla="*/ 57 w 965"/>
              <a:gd name="T15" fmla="*/ 426 h 2395"/>
              <a:gd name="T16" fmla="*/ 78 w 965"/>
              <a:gd name="T17" fmla="*/ 657 h 2395"/>
              <a:gd name="T18" fmla="*/ 92 w 965"/>
              <a:gd name="T19" fmla="*/ 1067 h 2395"/>
              <a:gd name="T20" fmla="*/ 86 w 965"/>
              <a:gd name="T21" fmla="*/ 1244 h 2395"/>
              <a:gd name="T22" fmla="*/ 117 w 965"/>
              <a:gd name="T23" fmla="*/ 1344 h 2395"/>
              <a:gd name="T24" fmla="*/ 142 w 965"/>
              <a:gd name="T25" fmla="*/ 1655 h 2395"/>
              <a:gd name="T26" fmla="*/ 5 w 965"/>
              <a:gd name="T27" fmla="*/ 2258 h 2395"/>
              <a:gd name="T28" fmla="*/ 1 w 965"/>
              <a:gd name="T29" fmla="*/ 2346 h 2395"/>
              <a:gd name="T30" fmla="*/ 37 w 965"/>
              <a:gd name="T31" fmla="*/ 2389 h 2395"/>
              <a:gd name="T32" fmla="*/ 112 w 965"/>
              <a:gd name="T33" fmla="*/ 2387 h 2395"/>
              <a:gd name="T34" fmla="*/ 175 w 965"/>
              <a:gd name="T35" fmla="*/ 2315 h 2395"/>
              <a:gd name="T36" fmla="*/ 186 w 965"/>
              <a:gd name="T37" fmla="*/ 2273 h 2395"/>
              <a:gd name="T38" fmla="*/ 342 w 965"/>
              <a:gd name="T39" fmla="*/ 1670 h 2395"/>
              <a:gd name="T40" fmla="*/ 450 w 965"/>
              <a:gd name="T41" fmla="*/ 2258 h 2395"/>
              <a:gd name="T42" fmla="*/ 517 w 965"/>
              <a:gd name="T43" fmla="*/ 2327 h 2395"/>
              <a:gd name="T44" fmla="*/ 647 w 965"/>
              <a:gd name="T45" fmla="*/ 2328 h 2395"/>
              <a:gd name="T46" fmla="*/ 747 w 965"/>
              <a:gd name="T47" fmla="*/ 2342 h 2395"/>
              <a:gd name="T48" fmla="*/ 784 w 965"/>
              <a:gd name="T49" fmla="*/ 2325 h 2395"/>
              <a:gd name="T50" fmla="*/ 789 w 965"/>
              <a:gd name="T51" fmla="*/ 2285 h 2395"/>
              <a:gd name="T52" fmla="*/ 712 w 965"/>
              <a:gd name="T53" fmla="*/ 2266 h 2395"/>
              <a:gd name="T54" fmla="*/ 695 w 965"/>
              <a:gd name="T55" fmla="*/ 1684 h 2395"/>
              <a:gd name="T56" fmla="*/ 657 w 965"/>
              <a:gd name="T57" fmla="*/ 1426 h 2395"/>
              <a:gd name="T58" fmla="*/ 642 w 965"/>
              <a:gd name="T59" fmla="*/ 1192 h 2395"/>
              <a:gd name="T60" fmla="*/ 598 w 965"/>
              <a:gd name="T61" fmla="*/ 1030 h 2395"/>
              <a:gd name="T62" fmla="*/ 571 w 965"/>
              <a:gd name="T63" fmla="*/ 764 h 2395"/>
              <a:gd name="T64" fmla="*/ 856 w 965"/>
              <a:gd name="T65" fmla="*/ 608 h 2395"/>
              <a:gd name="T66" fmla="*/ 871 w 965"/>
              <a:gd name="T67" fmla="*/ 574 h 2395"/>
              <a:gd name="T68" fmla="*/ 907 w 965"/>
              <a:gd name="T69" fmla="*/ 456 h 2395"/>
              <a:gd name="T70" fmla="*/ 964 w 965"/>
              <a:gd name="T71" fmla="*/ 361 h 2395"/>
              <a:gd name="T72" fmla="*/ 934 w 965"/>
              <a:gd name="T73" fmla="*/ 295 h 2395"/>
              <a:gd name="T74" fmla="*/ 934 w 965"/>
              <a:gd name="T75" fmla="*/ 230 h 2395"/>
              <a:gd name="T76" fmla="*/ 943 w 965"/>
              <a:gd name="T77" fmla="*/ 145 h 2395"/>
              <a:gd name="T78" fmla="*/ 921 w 965"/>
              <a:gd name="T79" fmla="*/ 162 h 2395"/>
              <a:gd name="T80" fmla="*/ 905 w 965"/>
              <a:gd name="T81" fmla="*/ 118 h 2395"/>
              <a:gd name="T82" fmla="*/ 888 w 965"/>
              <a:gd name="T83" fmla="*/ 171 h 2395"/>
              <a:gd name="T84" fmla="*/ 885 w 965"/>
              <a:gd name="T85" fmla="*/ 129 h 2395"/>
              <a:gd name="T86" fmla="*/ 874 w 965"/>
              <a:gd name="T87" fmla="*/ 113 h 2395"/>
              <a:gd name="T88" fmla="*/ 856 w 965"/>
              <a:gd name="T89" fmla="*/ 148 h 2395"/>
              <a:gd name="T90" fmla="*/ 851 w 965"/>
              <a:gd name="T91" fmla="*/ 203 h 2395"/>
              <a:gd name="T92" fmla="*/ 839 w 965"/>
              <a:gd name="T93" fmla="*/ 154 h 2395"/>
              <a:gd name="T94" fmla="*/ 824 w 965"/>
              <a:gd name="T95" fmla="*/ 166 h 2395"/>
              <a:gd name="T96" fmla="*/ 814 w 965"/>
              <a:gd name="T97" fmla="*/ 205 h 2395"/>
              <a:gd name="T98" fmla="*/ 807 w 965"/>
              <a:gd name="T99" fmla="*/ 260 h 2395"/>
              <a:gd name="T100" fmla="*/ 790 w 965"/>
              <a:gd name="T101" fmla="*/ 263 h 2395"/>
              <a:gd name="T102" fmla="*/ 799 w 965"/>
              <a:gd name="T103" fmla="*/ 296 h 2395"/>
              <a:gd name="T104" fmla="*/ 832 w 965"/>
              <a:gd name="T105" fmla="*/ 324 h 2395"/>
              <a:gd name="T106" fmla="*/ 807 w 965"/>
              <a:gd name="T107" fmla="*/ 344 h 2395"/>
              <a:gd name="T108" fmla="*/ 753 w 965"/>
              <a:gd name="T109" fmla="*/ 437 h 2395"/>
              <a:gd name="T110" fmla="*/ 680 w 965"/>
              <a:gd name="T111" fmla="*/ 437 h 2395"/>
              <a:gd name="T112" fmla="*/ 703 w 965"/>
              <a:gd name="T113" fmla="*/ 423 h 2395"/>
              <a:gd name="T114" fmla="*/ 688 w 965"/>
              <a:gd name="T115" fmla="*/ 415 h 2395"/>
              <a:gd name="T116" fmla="*/ 504 w 965"/>
              <a:gd name="T117" fmla="*/ 373 h 2395"/>
              <a:gd name="T118" fmla="*/ 587 w 965"/>
              <a:gd name="T119" fmla="*/ 231 h 2395"/>
              <a:gd name="T120" fmla="*/ 611 w 965"/>
              <a:gd name="T121" fmla="*/ 133 h 2395"/>
              <a:gd name="T122" fmla="*/ 636 w 965"/>
              <a:gd name="T123" fmla="*/ 118 h 2395"/>
              <a:gd name="T124" fmla="*/ 629 w 965"/>
              <a:gd name="T125" fmla="*/ 70 h 2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5" h="2395">
                <a:moveTo>
                  <a:pt x="577" y="69"/>
                </a:moveTo>
                <a:lnTo>
                  <a:pt x="523" y="45"/>
                </a:lnTo>
                <a:lnTo>
                  <a:pt x="494" y="20"/>
                </a:lnTo>
                <a:lnTo>
                  <a:pt x="494" y="20"/>
                </a:lnTo>
                <a:lnTo>
                  <a:pt x="470" y="10"/>
                </a:lnTo>
                <a:lnTo>
                  <a:pt x="451" y="3"/>
                </a:lnTo>
                <a:lnTo>
                  <a:pt x="440" y="0"/>
                </a:lnTo>
                <a:lnTo>
                  <a:pt x="440" y="0"/>
                </a:lnTo>
                <a:lnTo>
                  <a:pt x="418" y="3"/>
                </a:lnTo>
                <a:lnTo>
                  <a:pt x="402" y="7"/>
                </a:lnTo>
                <a:lnTo>
                  <a:pt x="391" y="10"/>
                </a:lnTo>
                <a:lnTo>
                  <a:pt x="391" y="10"/>
                </a:lnTo>
                <a:lnTo>
                  <a:pt x="385" y="14"/>
                </a:lnTo>
                <a:lnTo>
                  <a:pt x="377" y="21"/>
                </a:lnTo>
                <a:lnTo>
                  <a:pt x="355" y="42"/>
                </a:lnTo>
                <a:lnTo>
                  <a:pt x="331" y="64"/>
                </a:lnTo>
                <a:lnTo>
                  <a:pt x="318" y="79"/>
                </a:lnTo>
                <a:lnTo>
                  <a:pt x="318" y="79"/>
                </a:lnTo>
                <a:lnTo>
                  <a:pt x="315" y="85"/>
                </a:lnTo>
                <a:lnTo>
                  <a:pt x="312" y="92"/>
                </a:lnTo>
                <a:lnTo>
                  <a:pt x="308" y="112"/>
                </a:lnTo>
                <a:lnTo>
                  <a:pt x="303" y="148"/>
                </a:lnTo>
                <a:lnTo>
                  <a:pt x="303" y="148"/>
                </a:lnTo>
                <a:lnTo>
                  <a:pt x="301" y="171"/>
                </a:lnTo>
                <a:lnTo>
                  <a:pt x="298" y="187"/>
                </a:lnTo>
                <a:lnTo>
                  <a:pt x="298" y="187"/>
                </a:lnTo>
                <a:lnTo>
                  <a:pt x="290" y="216"/>
                </a:lnTo>
                <a:lnTo>
                  <a:pt x="285" y="235"/>
                </a:lnTo>
                <a:lnTo>
                  <a:pt x="284" y="242"/>
                </a:lnTo>
                <a:lnTo>
                  <a:pt x="284" y="246"/>
                </a:lnTo>
                <a:lnTo>
                  <a:pt x="284" y="246"/>
                </a:lnTo>
                <a:lnTo>
                  <a:pt x="285" y="247"/>
                </a:lnTo>
                <a:lnTo>
                  <a:pt x="286" y="248"/>
                </a:lnTo>
                <a:lnTo>
                  <a:pt x="289" y="246"/>
                </a:lnTo>
                <a:lnTo>
                  <a:pt x="293" y="241"/>
                </a:lnTo>
                <a:lnTo>
                  <a:pt x="303" y="260"/>
                </a:lnTo>
                <a:lnTo>
                  <a:pt x="293" y="295"/>
                </a:lnTo>
                <a:lnTo>
                  <a:pt x="274" y="299"/>
                </a:lnTo>
                <a:lnTo>
                  <a:pt x="254" y="329"/>
                </a:lnTo>
                <a:lnTo>
                  <a:pt x="254" y="329"/>
                </a:lnTo>
                <a:lnTo>
                  <a:pt x="203" y="344"/>
                </a:lnTo>
                <a:lnTo>
                  <a:pt x="159" y="358"/>
                </a:lnTo>
                <a:lnTo>
                  <a:pt x="138" y="366"/>
                </a:lnTo>
                <a:lnTo>
                  <a:pt x="122" y="373"/>
                </a:lnTo>
                <a:lnTo>
                  <a:pt x="122" y="373"/>
                </a:lnTo>
                <a:lnTo>
                  <a:pt x="94" y="385"/>
                </a:lnTo>
                <a:lnTo>
                  <a:pt x="88" y="388"/>
                </a:lnTo>
                <a:lnTo>
                  <a:pt x="88" y="388"/>
                </a:lnTo>
                <a:lnTo>
                  <a:pt x="81" y="391"/>
                </a:lnTo>
                <a:lnTo>
                  <a:pt x="72" y="396"/>
                </a:lnTo>
                <a:lnTo>
                  <a:pt x="65" y="402"/>
                </a:lnTo>
                <a:lnTo>
                  <a:pt x="61" y="407"/>
                </a:lnTo>
                <a:lnTo>
                  <a:pt x="59" y="412"/>
                </a:lnTo>
                <a:lnTo>
                  <a:pt x="59" y="412"/>
                </a:lnTo>
                <a:lnTo>
                  <a:pt x="57" y="417"/>
                </a:lnTo>
                <a:lnTo>
                  <a:pt x="57" y="426"/>
                </a:lnTo>
                <a:lnTo>
                  <a:pt x="59" y="454"/>
                </a:lnTo>
                <a:lnTo>
                  <a:pt x="60" y="492"/>
                </a:lnTo>
                <a:lnTo>
                  <a:pt x="64" y="534"/>
                </a:lnTo>
                <a:lnTo>
                  <a:pt x="72" y="613"/>
                </a:lnTo>
                <a:lnTo>
                  <a:pt x="76" y="643"/>
                </a:lnTo>
                <a:lnTo>
                  <a:pt x="78" y="657"/>
                </a:lnTo>
                <a:lnTo>
                  <a:pt x="78" y="657"/>
                </a:lnTo>
                <a:lnTo>
                  <a:pt x="82" y="673"/>
                </a:lnTo>
                <a:lnTo>
                  <a:pt x="86" y="705"/>
                </a:lnTo>
                <a:lnTo>
                  <a:pt x="95" y="792"/>
                </a:lnTo>
                <a:lnTo>
                  <a:pt x="108" y="912"/>
                </a:lnTo>
                <a:lnTo>
                  <a:pt x="108" y="912"/>
                </a:lnTo>
                <a:lnTo>
                  <a:pt x="103" y="960"/>
                </a:lnTo>
                <a:lnTo>
                  <a:pt x="92" y="1067"/>
                </a:lnTo>
                <a:lnTo>
                  <a:pt x="86" y="1125"/>
                </a:lnTo>
                <a:lnTo>
                  <a:pt x="82" y="1179"/>
                </a:lnTo>
                <a:lnTo>
                  <a:pt x="81" y="1220"/>
                </a:lnTo>
                <a:lnTo>
                  <a:pt x="82" y="1233"/>
                </a:lnTo>
                <a:lnTo>
                  <a:pt x="83" y="1241"/>
                </a:lnTo>
                <a:lnTo>
                  <a:pt x="83" y="1241"/>
                </a:lnTo>
                <a:lnTo>
                  <a:pt x="86" y="1244"/>
                </a:lnTo>
                <a:lnTo>
                  <a:pt x="92" y="1247"/>
                </a:lnTo>
                <a:lnTo>
                  <a:pt x="99" y="1250"/>
                </a:lnTo>
                <a:lnTo>
                  <a:pt x="109" y="1254"/>
                </a:lnTo>
                <a:lnTo>
                  <a:pt x="109" y="1254"/>
                </a:lnTo>
                <a:lnTo>
                  <a:pt x="112" y="1302"/>
                </a:lnTo>
                <a:lnTo>
                  <a:pt x="115" y="1325"/>
                </a:lnTo>
                <a:lnTo>
                  <a:pt x="117" y="1344"/>
                </a:lnTo>
                <a:lnTo>
                  <a:pt x="117" y="1344"/>
                </a:lnTo>
                <a:lnTo>
                  <a:pt x="121" y="1368"/>
                </a:lnTo>
                <a:lnTo>
                  <a:pt x="125" y="1407"/>
                </a:lnTo>
                <a:lnTo>
                  <a:pt x="132" y="1512"/>
                </a:lnTo>
                <a:lnTo>
                  <a:pt x="138" y="1610"/>
                </a:lnTo>
                <a:lnTo>
                  <a:pt x="142" y="1655"/>
                </a:lnTo>
                <a:lnTo>
                  <a:pt x="142" y="1655"/>
                </a:lnTo>
                <a:lnTo>
                  <a:pt x="137" y="1681"/>
                </a:lnTo>
                <a:lnTo>
                  <a:pt x="122" y="1746"/>
                </a:lnTo>
                <a:lnTo>
                  <a:pt x="76" y="1942"/>
                </a:lnTo>
                <a:lnTo>
                  <a:pt x="31" y="2138"/>
                </a:lnTo>
                <a:lnTo>
                  <a:pt x="10" y="2228"/>
                </a:lnTo>
                <a:lnTo>
                  <a:pt x="10" y="2228"/>
                </a:lnTo>
                <a:lnTo>
                  <a:pt x="5" y="2258"/>
                </a:lnTo>
                <a:lnTo>
                  <a:pt x="0" y="2282"/>
                </a:lnTo>
                <a:lnTo>
                  <a:pt x="5" y="2297"/>
                </a:lnTo>
                <a:lnTo>
                  <a:pt x="5" y="2297"/>
                </a:lnTo>
                <a:lnTo>
                  <a:pt x="4" y="2306"/>
                </a:lnTo>
                <a:lnTo>
                  <a:pt x="1" y="2325"/>
                </a:lnTo>
                <a:lnTo>
                  <a:pt x="1" y="2336"/>
                </a:lnTo>
                <a:lnTo>
                  <a:pt x="1" y="2346"/>
                </a:lnTo>
                <a:lnTo>
                  <a:pt x="2" y="2355"/>
                </a:lnTo>
                <a:lnTo>
                  <a:pt x="5" y="2361"/>
                </a:lnTo>
                <a:lnTo>
                  <a:pt x="5" y="2361"/>
                </a:lnTo>
                <a:lnTo>
                  <a:pt x="12" y="2372"/>
                </a:lnTo>
                <a:lnTo>
                  <a:pt x="18" y="2378"/>
                </a:lnTo>
                <a:lnTo>
                  <a:pt x="26" y="2384"/>
                </a:lnTo>
                <a:lnTo>
                  <a:pt x="37" y="2389"/>
                </a:lnTo>
                <a:lnTo>
                  <a:pt x="49" y="2393"/>
                </a:lnTo>
                <a:lnTo>
                  <a:pt x="66" y="2395"/>
                </a:lnTo>
                <a:lnTo>
                  <a:pt x="87" y="2395"/>
                </a:lnTo>
                <a:lnTo>
                  <a:pt x="87" y="2395"/>
                </a:lnTo>
                <a:lnTo>
                  <a:pt x="94" y="2394"/>
                </a:lnTo>
                <a:lnTo>
                  <a:pt x="104" y="2391"/>
                </a:lnTo>
                <a:lnTo>
                  <a:pt x="112" y="2387"/>
                </a:lnTo>
                <a:lnTo>
                  <a:pt x="122" y="2382"/>
                </a:lnTo>
                <a:lnTo>
                  <a:pt x="138" y="2371"/>
                </a:lnTo>
                <a:lnTo>
                  <a:pt x="143" y="2366"/>
                </a:lnTo>
                <a:lnTo>
                  <a:pt x="147" y="2361"/>
                </a:lnTo>
                <a:lnTo>
                  <a:pt x="147" y="2361"/>
                </a:lnTo>
                <a:lnTo>
                  <a:pt x="164" y="2333"/>
                </a:lnTo>
                <a:lnTo>
                  <a:pt x="175" y="2315"/>
                </a:lnTo>
                <a:lnTo>
                  <a:pt x="179" y="2308"/>
                </a:lnTo>
                <a:lnTo>
                  <a:pt x="181" y="2302"/>
                </a:lnTo>
                <a:lnTo>
                  <a:pt x="181" y="2302"/>
                </a:lnTo>
                <a:lnTo>
                  <a:pt x="187" y="2285"/>
                </a:lnTo>
                <a:lnTo>
                  <a:pt x="187" y="2277"/>
                </a:lnTo>
                <a:lnTo>
                  <a:pt x="187" y="2275"/>
                </a:lnTo>
                <a:lnTo>
                  <a:pt x="186" y="2273"/>
                </a:lnTo>
                <a:lnTo>
                  <a:pt x="171" y="2258"/>
                </a:lnTo>
                <a:lnTo>
                  <a:pt x="205" y="2257"/>
                </a:lnTo>
                <a:lnTo>
                  <a:pt x="205" y="2257"/>
                </a:lnTo>
                <a:lnTo>
                  <a:pt x="270" y="1975"/>
                </a:lnTo>
                <a:lnTo>
                  <a:pt x="318" y="1774"/>
                </a:lnTo>
                <a:lnTo>
                  <a:pt x="342" y="1670"/>
                </a:lnTo>
                <a:lnTo>
                  <a:pt x="342" y="1670"/>
                </a:lnTo>
                <a:lnTo>
                  <a:pt x="345" y="1656"/>
                </a:lnTo>
                <a:lnTo>
                  <a:pt x="348" y="1628"/>
                </a:lnTo>
                <a:lnTo>
                  <a:pt x="357" y="1546"/>
                </a:lnTo>
                <a:lnTo>
                  <a:pt x="368" y="1445"/>
                </a:lnTo>
                <a:lnTo>
                  <a:pt x="379" y="1353"/>
                </a:lnTo>
                <a:lnTo>
                  <a:pt x="494" y="1665"/>
                </a:lnTo>
                <a:lnTo>
                  <a:pt x="450" y="2258"/>
                </a:lnTo>
                <a:lnTo>
                  <a:pt x="465" y="2263"/>
                </a:lnTo>
                <a:lnTo>
                  <a:pt x="465" y="2312"/>
                </a:lnTo>
                <a:lnTo>
                  <a:pt x="465" y="2312"/>
                </a:lnTo>
                <a:lnTo>
                  <a:pt x="472" y="2315"/>
                </a:lnTo>
                <a:lnTo>
                  <a:pt x="493" y="2322"/>
                </a:lnTo>
                <a:lnTo>
                  <a:pt x="505" y="2324"/>
                </a:lnTo>
                <a:lnTo>
                  <a:pt x="517" y="2327"/>
                </a:lnTo>
                <a:lnTo>
                  <a:pt x="531" y="2328"/>
                </a:lnTo>
                <a:lnTo>
                  <a:pt x="543" y="2327"/>
                </a:lnTo>
                <a:lnTo>
                  <a:pt x="543" y="2327"/>
                </a:lnTo>
                <a:lnTo>
                  <a:pt x="556" y="2325"/>
                </a:lnTo>
                <a:lnTo>
                  <a:pt x="574" y="2325"/>
                </a:lnTo>
                <a:lnTo>
                  <a:pt x="611" y="2325"/>
                </a:lnTo>
                <a:lnTo>
                  <a:pt x="647" y="2328"/>
                </a:lnTo>
                <a:lnTo>
                  <a:pt x="658" y="2330"/>
                </a:lnTo>
                <a:lnTo>
                  <a:pt x="665" y="2331"/>
                </a:lnTo>
                <a:lnTo>
                  <a:pt x="665" y="2331"/>
                </a:lnTo>
                <a:lnTo>
                  <a:pt x="671" y="2334"/>
                </a:lnTo>
                <a:lnTo>
                  <a:pt x="684" y="2336"/>
                </a:lnTo>
                <a:lnTo>
                  <a:pt x="715" y="2340"/>
                </a:lnTo>
                <a:lnTo>
                  <a:pt x="747" y="2342"/>
                </a:lnTo>
                <a:lnTo>
                  <a:pt x="759" y="2342"/>
                </a:lnTo>
                <a:lnTo>
                  <a:pt x="768" y="2341"/>
                </a:lnTo>
                <a:lnTo>
                  <a:pt x="768" y="2341"/>
                </a:lnTo>
                <a:lnTo>
                  <a:pt x="770" y="2340"/>
                </a:lnTo>
                <a:lnTo>
                  <a:pt x="773" y="2339"/>
                </a:lnTo>
                <a:lnTo>
                  <a:pt x="779" y="2333"/>
                </a:lnTo>
                <a:lnTo>
                  <a:pt x="784" y="2325"/>
                </a:lnTo>
                <a:lnTo>
                  <a:pt x="787" y="2315"/>
                </a:lnTo>
                <a:lnTo>
                  <a:pt x="791" y="2307"/>
                </a:lnTo>
                <a:lnTo>
                  <a:pt x="792" y="2298"/>
                </a:lnTo>
                <a:lnTo>
                  <a:pt x="794" y="2292"/>
                </a:lnTo>
                <a:lnTo>
                  <a:pt x="792" y="2287"/>
                </a:lnTo>
                <a:lnTo>
                  <a:pt x="792" y="2287"/>
                </a:lnTo>
                <a:lnTo>
                  <a:pt x="789" y="2285"/>
                </a:lnTo>
                <a:lnTo>
                  <a:pt x="783" y="2284"/>
                </a:lnTo>
                <a:lnTo>
                  <a:pt x="764" y="2280"/>
                </a:lnTo>
                <a:lnTo>
                  <a:pt x="745" y="2277"/>
                </a:lnTo>
                <a:lnTo>
                  <a:pt x="736" y="2275"/>
                </a:lnTo>
                <a:lnTo>
                  <a:pt x="729" y="2273"/>
                </a:lnTo>
                <a:lnTo>
                  <a:pt x="729" y="2273"/>
                </a:lnTo>
                <a:lnTo>
                  <a:pt x="712" y="2266"/>
                </a:lnTo>
                <a:lnTo>
                  <a:pt x="688" y="2260"/>
                </a:lnTo>
                <a:lnTo>
                  <a:pt x="660" y="2253"/>
                </a:lnTo>
                <a:lnTo>
                  <a:pt x="695" y="2248"/>
                </a:lnTo>
                <a:lnTo>
                  <a:pt x="695" y="2248"/>
                </a:lnTo>
                <a:lnTo>
                  <a:pt x="695" y="1987"/>
                </a:lnTo>
                <a:lnTo>
                  <a:pt x="696" y="1796"/>
                </a:lnTo>
                <a:lnTo>
                  <a:pt x="695" y="1684"/>
                </a:lnTo>
                <a:lnTo>
                  <a:pt x="695" y="1684"/>
                </a:lnTo>
                <a:lnTo>
                  <a:pt x="693" y="1625"/>
                </a:lnTo>
                <a:lnTo>
                  <a:pt x="692" y="1606"/>
                </a:lnTo>
                <a:lnTo>
                  <a:pt x="690" y="1586"/>
                </a:lnTo>
                <a:lnTo>
                  <a:pt x="690" y="1586"/>
                </a:lnTo>
                <a:lnTo>
                  <a:pt x="679" y="1531"/>
                </a:lnTo>
                <a:lnTo>
                  <a:pt x="657" y="1426"/>
                </a:lnTo>
                <a:lnTo>
                  <a:pt x="630" y="1308"/>
                </a:lnTo>
                <a:lnTo>
                  <a:pt x="618" y="1257"/>
                </a:lnTo>
                <a:lnTo>
                  <a:pt x="607" y="1217"/>
                </a:lnTo>
                <a:lnTo>
                  <a:pt x="611" y="1216"/>
                </a:lnTo>
                <a:lnTo>
                  <a:pt x="611" y="1216"/>
                </a:lnTo>
                <a:lnTo>
                  <a:pt x="629" y="1203"/>
                </a:lnTo>
                <a:lnTo>
                  <a:pt x="642" y="1192"/>
                </a:lnTo>
                <a:lnTo>
                  <a:pt x="651" y="1182"/>
                </a:lnTo>
                <a:lnTo>
                  <a:pt x="651" y="1182"/>
                </a:lnTo>
                <a:lnTo>
                  <a:pt x="651" y="1177"/>
                </a:lnTo>
                <a:lnTo>
                  <a:pt x="648" y="1166"/>
                </a:lnTo>
                <a:lnTo>
                  <a:pt x="636" y="1132"/>
                </a:lnTo>
                <a:lnTo>
                  <a:pt x="619" y="1084"/>
                </a:lnTo>
                <a:lnTo>
                  <a:pt x="598" y="1030"/>
                </a:lnTo>
                <a:lnTo>
                  <a:pt x="559" y="928"/>
                </a:lnTo>
                <a:lnTo>
                  <a:pt x="538" y="878"/>
                </a:lnTo>
                <a:lnTo>
                  <a:pt x="538" y="878"/>
                </a:lnTo>
                <a:lnTo>
                  <a:pt x="538" y="874"/>
                </a:lnTo>
                <a:lnTo>
                  <a:pt x="539" y="866"/>
                </a:lnTo>
                <a:lnTo>
                  <a:pt x="547" y="839"/>
                </a:lnTo>
                <a:lnTo>
                  <a:pt x="571" y="764"/>
                </a:lnTo>
                <a:lnTo>
                  <a:pt x="607" y="657"/>
                </a:lnTo>
                <a:lnTo>
                  <a:pt x="704" y="638"/>
                </a:lnTo>
                <a:lnTo>
                  <a:pt x="704" y="638"/>
                </a:lnTo>
                <a:lnTo>
                  <a:pt x="773" y="627"/>
                </a:lnTo>
                <a:lnTo>
                  <a:pt x="824" y="617"/>
                </a:lnTo>
                <a:lnTo>
                  <a:pt x="844" y="612"/>
                </a:lnTo>
                <a:lnTo>
                  <a:pt x="856" y="608"/>
                </a:lnTo>
                <a:lnTo>
                  <a:pt x="856" y="608"/>
                </a:lnTo>
                <a:lnTo>
                  <a:pt x="862" y="605"/>
                </a:lnTo>
                <a:lnTo>
                  <a:pt x="867" y="600"/>
                </a:lnTo>
                <a:lnTo>
                  <a:pt x="869" y="595"/>
                </a:lnTo>
                <a:lnTo>
                  <a:pt x="871" y="589"/>
                </a:lnTo>
                <a:lnTo>
                  <a:pt x="871" y="580"/>
                </a:lnTo>
                <a:lnTo>
                  <a:pt x="871" y="574"/>
                </a:lnTo>
                <a:lnTo>
                  <a:pt x="871" y="574"/>
                </a:lnTo>
                <a:lnTo>
                  <a:pt x="873" y="562"/>
                </a:lnTo>
                <a:lnTo>
                  <a:pt x="879" y="538"/>
                </a:lnTo>
                <a:lnTo>
                  <a:pt x="895" y="486"/>
                </a:lnTo>
                <a:lnTo>
                  <a:pt x="895" y="486"/>
                </a:lnTo>
                <a:lnTo>
                  <a:pt x="900" y="473"/>
                </a:lnTo>
                <a:lnTo>
                  <a:pt x="907" y="456"/>
                </a:lnTo>
                <a:lnTo>
                  <a:pt x="927" y="420"/>
                </a:lnTo>
                <a:lnTo>
                  <a:pt x="945" y="386"/>
                </a:lnTo>
                <a:lnTo>
                  <a:pt x="954" y="374"/>
                </a:lnTo>
                <a:lnTo>
                  <a:pt x="959" y="368"/>
                </a:lnTo>
                <a:lnTo>
                  <a:pt x="959" y="368"/>
                </a:lnTo>
                <a:lnTo>
                  <a:pt x="961" y="364"/>
                </a:lnTo>
                <a:lnTo>
                  <a:pt x="964" y="361"/>
                </a:lnTo>
                <a:lnTo>
                  <a:pt x="965" y="356"/>
                </a:lnTo>
                <a:lnTo>
                  <a:pt x="965" y="351"/>
                </a:lnTo>
                <a:lnTo>
                  <a:pt x="962" y="342"/>
                </a:lnTo>
                <a:lnTo>
                  <a:pt x="959" y="334"/>
                </a:lnTo>
                <a:lnTo>
                  <a:pt x="959" y="334"/>
                </a:lnTo>
                <a:lnTo>
                  <a:pt x="945" y="311"/>
                </a:lnTo>
                <a:lnTo>
                  <a:pt x="934" y="295"/>
                </a:lnTo>
                <a:lnTo>
                  <a:pt x="934" y="295"/>
                </a:lnTo>
                <a:lnTo>
                  <a:pt x="934" y="277"/>
                </a:lnTo>
                <a:lnTo>
                  <a:pt x="933" y="263"/>
                </a:lnTo>
                <a:lnTo>
                  <a:pt x="934" y="250"/>
                </a:lnTo>
                <a:lnTo>
                  <a:pt x="934" y="250"/>
                </a:lnTo>
                <a:lnTo>
                  <a:pt x="935" y="239"/>
                </a:lnTo>
                <a:lnTo>
                  <a:pt x="934" y="230"/>
                </a:lnTo>
                <a:lnTo>
                  <a:pt x="934" y="216"/>
                </a:lnTo>
                <a:lnTo>
                  <a:pt x="934" y="216"/>
                </a:lnTo>
                <a:lnTo>
                  <a:pt x="939" y="187"/>
                </a:lnTo>
                <a:lnTo>
                  <a:pt x="943" y="167"/>
                </a:lnTo>
                <a:lnTo>
                  <a:pt x="944" y="152"/>
                </a:lnTo>
                <a:lnTo>
                  <a:pt x="944" y="152"/>
                </a:lnTo>
                <a:lnTo>
                  <a:pt x="943" y="145"/>
                </a:lnTo>
                <a:lnTo>
                  <a:pt x="942" y="141"/>
                </a:lnTo>
                <a:lnTo>
                  <a:pt x="938" y="139"/>
                </a:lnTo>
                <a:lnTo>
                  <a:pt x="934" y="138"/>
                </a:lnTo>
                <a:lnTo>
                  <a:pt x="934" y="138"/>
                </a:lnTo>
                <a:lnTo>
                  <a:pt x="932" y="140"/>
                </a:lnTo>
                <a:lnTo>
                  <a:pt x="928" y="145"/>
                </a:lnTo>
                <a:lnTo>
                  <a:pt x="921" y="162"/>
                </a:lnTo>
                <a:lnTo>
                  <a:pt x="910" y="187"/>
                </a:lnTo>
                <a:lnTo>
                  <a:pt x="910" y="187"/>
                </a:lnTo>
                <a:lnTo>
                  <a:pt x="910" y="177"/>
                </a:lnTo>
                <a:lnTo>
                  <a:pt x="911" y="156"/>
                </a:lnTo>
                <a:lnTo>
                  <a:pt x="909" y="133"/>
                </a:lnTo>
                <a:lnTo>
                  <a:pt x="907" y="123"/>
                </a:lnTo>
                <a:lnTo>
                  <a:pt x="905" y="118"/>
                </a:lnTo>
                <a:lnTo>
                  <a:pt x="905" y="118"/>
                </a:lnTo>
                <a:lnTo>
                  <a:pt x="904" y="117"/>
                </a:lnTo>
                <a:lnTo>
                  <a:pt x="901" y="118"/>
                </a:lnTo>
                <a:lnTo>
                  <a:pt x="899" y="124"/>
                </a:lnTo>
                <a:lnTo>
                  <a:pt x="895" y="135"/>
                </a:lnTo>
                <a:lnTo>
                  <a:pt x="891" y="146"/>
                </a:lnTo>
                <a:lnTo>
                  <a:pt x="888" y="171"/>
                </a:lnTo>
                <a:lnTo>
                  <a:pt x="885" y="182"/>
                </a:lnTo>
                <a:lnTo>
                  <a:pt x="885" y="182"/>
                </a:lnTo>
                <a:lnTo>
                  <a:pt x="885" y="163"/>
                </a:lnTo>
                <a:lnTo>
                  <a:pt x="884" y="150"/>
                </a:lnTo>
                <a:lnTo>
                  <a:pt x="885" y="138"/>
                </a:lnTo>
                <a:lnTo>
                  <a:pt x="885" y="138"/>
                </a:lnTo>
                <a:lnTo>
                  <a:pt x="885" y="129"/>
                </a:lnTo>
                <a:lnTo>
                  <a:pt x="884" y="123"/>
                </a:lnTo>
                <a:lnTo>
                  <a:pt x="883" y="119"/>
                </a:lnTo>
                <a:lnTo>
                  <a:pt x="882" y="117"/>
                </a:lnTo>
                <a:lnTo>
                  <a:pt x="879" y="114"/>
                </a:lnTo>
                <a:lnTo>
                  <a:pt x="876" y="113"/>
                </a:lnTo>
                <a:lnTo>
                  <a:pt x="876" y="113"/>
                </a:lnTo>
                <a:lnTo>
                  <a:pt x="874" y="113"/>
                </a:lnTo>
                <a:lnTo>
                  <a:pt x="872" y="113"/>
                </a:lnTo>
                <a:lnTo>
                  <a:pt x="868" y="116"/>
                </a:lnTo>
                <a:lnTo>
                  <a:pt x="866" y="121"/>
                </a:lnTo>
                <a:lnTo>
                  <a:pt x="862" y="127"/>
                </a:lnTo>
                <a:lnTo>
                  <a:pt x="858" y="139"/>
                </a:lnTo>
                <a:lnTo>
                  <a:pt x="856" y="148"/>
                </a:lnTo>
                <a:lnTo>
                  <a:pt x="856" y="148"/>
                </a:lnTo>
                <a:lnTo>
                  <a:pt x="855" y="159"/>
                </a:lnTo>
                <a:lnTo>
                  <a:pt x="856" y="174"/>
                </a:lnTo>
                <a:lnTo>
                  <a:pt x="856" y="201"/>
                </a:lnTo>
                <a:lnTo>
                  <a:pt x="856" y="201"/>
                </a:lnTo>
                <a:lnTo>
                  <a:pt x="856" y="203"/>
                </a:lnTo>
                <a:lnTo>
                  <a:pt x="855" y="204"/>
                </a:lnTo>
                <a:lnTo>
                  <a:pt x="851" y="203"/>
                </a:lnTo>
                <a:lnTo>
                  <a:pt x="846" y="201"/>
                </a:lnTo>
                <a:lnTo>
                  <a:pt x="846" y="201"/>
                </a:lnTo>
                <a:lnTo>
                  <a:pt x="844" y="187"/>
                </a:lnTo>
                <a:lnTo>
                  <a:pt x="841" y="167"/>
                </a:lnTo>
                <a:lnTo>
                  <a:pt x="841" y="167"/>
                </a:lnTo>
                <a:lnTo>
                  <a:pt x="840" y="157"/>
                </a:lnTo>
                <a:lnTo>
                  <a:pt x="839" y="154"/>
                </a:lnTo>
                <a:lnTo>
                  <a:pt x="838" y="152"/>
                </a:lnTo>
                <a:lnTo>
                  <a:pt x="836" y="152"/>
                </a:lnTo>
                <a:lnTo>
                  <a:pt x="836" y="152"/>
                </a:lnTo>
                <a:lnTo>
                  <a:pt x="835" y="152"/>
                </a:lnTo>
                <a:lnTo>
                  <a:pt x="833" y="155"/>
                </a:lnTo>
                <a:lnTo>
                  <a:pt x="829" y="159"/>
                </a:lnTo>
                <a:lnTo>
                  <a:pt x="824" y="166"/>
                </a:lnTo>
                <a:lnTo>
                  <a:pt x="817" y="172"/>
                </a:lnTo>
                <a:lnTo>
                  <a:pt x="817" y="172"/>
                </a:lnTo>
                <a:lnTo>
                  <a:pt x="813" y="176"/>
                </a:lnTo>
                <a:lnTo>
                  <a:pt x="812" y="181"/>
                </a:lnTo>
                <a:lnTo>
                  <a:pt x="812" y="187"/>
                </a:lnTo>
                <a:lnTo>
                  <a:pt x="812" y="192"/>
                </a:lnTo>
                <a:lnTo>
                  <a:pt x="814" y="205"/>
                </a:lnTo>
                <a:lnTo>
                  <a:pt x="817" y="216"/>
                </a:lnTo>
                <a:lnTo>
                  <a:pt x="817" y="216"/>
                </a:lnTo>
                <a:lnTo>
                  <a:pt x="818" y="231"/>
                </a:lnTo>
                <a:lnTo>
                  <a:pt x="817" y="250"/>
                </a:lnTo>
                <a:lnTo>
                  <a:pt x="817" y="275"/>
                </a:lnTo>
                <a:lnTo>
                  <a:pt x="807" y="260"/>
                </a:lnTo>
                <a:lnTo>
                  <a:pt x="807" y="260"/>
                </a:lnTo>
                <a:lnTo>
                  <a:pt x="806" y="259"/>
                </a:lnTo>
                <a:lnTo>
                  <a:pt x="803" y="258"/>
                </a:lnTo>
                <a:lnTo>
                  <a:pt x="799" y="258"/>
                </a:lnTo>
                <a:lnTo>
                  <a:pt x="796" y="258"/>
                </a:lnTo>
                <a:lnTo>
                  <a:pt x="792" y="260"/>
                </a:lnTo>
                <a:lnTo>
                  <a:pt x="792" y="260"/>
                </a:lnTo>
                <a:lnTo>
                  <a:pt x="790" y="263"/>
                </a:lnTo>
                <a:lnTo>
                  <a:pt x="789" y="265"/>
                </a:lnTo>
                <a:lnTo>
                  <a:pt x="789" y="268"/>
                </a:lnTo>
                <a:lnTo>
                  <a:pt x="790" y="270"/>
                </a:lnTo>
                <a:lnTo>
                  <a:pt x="794" y="277"/>
                </a:lnTo>
                <a:lnTo>
                  <a:pt x="797" y="290"/>
                </a:lnTo>
                <a:lnTo>
                  <a:pt x="797" y="290"/>
                </a:lnTo>
                <a:lnTo>
                  <a:pt x="799" y="296"/>
                </a:lnTo>
                <a:lnTo>
                  <a:pt x="801" y="299"/>
                </a:lnTo>
                <a:lnTo>
                  <a:pt x="802" y="302"/>
                </a:lnTo>
                <a:lnTo>
                  <a:pt x="805" y="302"/>
                </a:lnTo>
                <a:lnTo>
                  <a:pt x="806" y="301"/>
                </a:lnTo>
                <a:lnTo>
                  <a:pt x="807" y="299"/>
                </a:lnTo>
                <a:lnTo>
                  <a:pt x="832" y="324"/>
                </a:lnTo>
                <a:lnTo>
                  <a:pt x="832" y="324"/>
                </a:lnTo>
                <a:lnTo>
                  <a:pt x="827" y="328"/>
                </a:lnTo>
                <a:lnTo>
                  <a:pt x="824" y="331"/>
                </a:lnTo>
                <a:lnTo>
                  <a:pt x="822" y="334"/>
                </a:lnTo>
                <a:lnTo>
                  <a:pt x="822" y="334"/>
                </a:lnTo>
                <a:lnTo>
                  <a:pt x="819" y="336"/>
                </a:lnTo>
                <a:lnTo>
                  <a:pt x="814" y="340"/>
                </a:lnTo>
                <a:lnTo>
                  <a:pt x="807" y="344"/>
                </a:lnTo>
                <a:lnTo>
                  <a:pt x="783" y="442"/>
                </a:lnTo>
                <a:lnTo>
                  <a:pt x="768" y="437"/>
                </a:lnTo>
                <a:lnTo>
                  <a:pt x="768" y="437"/>
                </a:lnTo>
                <a:lnTo>
                  <a:pt x="763" y="437"/>
                </a:lnTo>
                <a:lnTo>
                  <a:pt x="758" y="436"/>
                </a:lnTo>
                <a:lnTo>
                  <a:pt x="753" y="437"/>
                </a:lnTo>
                <a:lnTo>
                  <a:pt x="753" y="437"/>
                </a:lnTo>
                <a:lnTo>
                  <a:pt x="747" y="438"/>
                </a:lnTo>
                <a:lnTo>
                  <a:pt x="737" y="437"/>
                </a:lnTo>
                <a:lnTo>
                  <a:pt x="724" y="437"/>
                </a:lnTo>
                <a:lnTo>
                  <a:pt x="724" y="437"/>
                </a:lnTo>
                <a:lnTo>
                  <a:pt x="704" y="437"/>
                </a:lnTo>
                <a:lnTo>
                  <a:pt x="688" y="436"/>
                </a:lnTo>
                <a:lnTo>
                  <a:pt x="680" y="437"/>
                </a:lnTo>
                <a:lnTo>
                  <a:pt x="680" y="437"/>
                </a:lnTo>
                <a:lnTo>
                  <a:pt x="679" y="437"/>
                </a:lnTo>
                <a:lnTo>
                  <a:pt x="680" y="436"/>
                </a:lnTo>
                <a:lnTo>
                  <a:pt x="684" y="432"/>
                </a:lnTo>
                <a:lnTo>
                  <a:pt x="690" y="427"/>
                </a:lnTo>
                <a:lnTo>
                  <a:pt x="690" y="427"/>
                </a:lnTo>
                <a:lnTo>
                  <a:pt x="703" y="423"/>
                </a:lnTo>
                <a:lnTo>
                  <a:pt x="712" y="421"/>
                </a:lnTo>
                <a:lnTo>
                  <a:pt x="714" y="418"/>
                </a:lnTo>
                <a:lnTo>
                  <a:pt x="714" y="417"/>
                </a:lnTo>
                <a:lnTo>
                  <a:pt x="714" y="417"/>
                </a:lnTo>
                <a:lnTo>
                  <a:pt x="712" y="416"/>
                </a:lnTo>
                <a:lnTo>
                  <a:pt x="706" y="415"/>
                </a:lnTo>
                <a:lnTo>
                  <a:pt x="688" y="415"/>
                </a:lnTo>
                <a:lnTo>
                  <a:pt x="665" y="417"/>
                </a:lnTo>
                <a:lnTo>
                  <a:pt x="631" y="456"/>
                </a:lnTo>
                <a:lnTo>
                  <a:pt x="626" y="437"/>
                </a:lnTo>
                <a:lnTo>
                  <a:pt x="616" y="417"/>
                </a:lnTo>
                <a:lnTo>
                  <a:pt x="538" y="388"/>
                </a:lnTo>
                <a:lnTo>
                  <a:pt x="538" y="378"/>
                </a:lnTo>
                <a:lnTo>
                  <a:pt x="504" y="373"/>
                </a:lnTo>
                <a:lnTo>
                  <a:pt x="528" y="358"/>
                </a:lnTo>
                <a:lnTo>
                  <a:pt x="553" y="324"/>
                </a:lnTo>
                <a:lnTo>
                  <a:pt x="562" y="299"/>
                </a:lnTo>
                <a:lnTo>
                  <a:pt x="577" y="290"/>
                </a:lnTo>
                <a:lnTo>
                  <a:pt x="572" y="260"/>
                </a:lnTo>
                <a:lnTo>
                  <a:pt x="587" y="231"/>
                </a:lnTo>
                <a:lnTo>
                  <a:pt x="587" y="231"/>
                </a:lnTo>
                <a:lnTo>
                  <a:pt x="592" y="212"/>
                </a:lnTo>
                <a:lnTo>
                  <a:pt x="597" y="192"/>
                </a:lnTo>
                <a:lnTo>
                  <a:pt x="597" y="192"/>
                </a:lnTo>
                <a:lnTo>
                  <a:pt x="604" y="166"/>
                </a:lnTo>
                <a:lnTo>
                  <a:pt x="609" y="148"/>
                </a:lnTo>
                <a:lnTo>
                  <a:pt x="611" y="139"/>
                </a:lnTo>
                <a:lnTo>
                  <a:pt x="611" y="133"/>
                </a:lnTo>
                <a:lnTo>
                  <a:pt x="611" y="133"/>
                </a:lnTo>
                <a:lnTo>
                  <a:pt x="613" y="128"/>
                </a:lnTo>
                <a:lnTo>
                  <a:pt x="615" y="124"/>
                </a:lnTo>
                <a:lnTo>
                  <a:pt x="619" y="122"/>
                </a:lnTo>
                <a:lnTo>
                  <a:pt x="624" y="119"/>
                </a:lnTo>
                <a:lnTo>
                  <a:pt x="632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00"/>
                </a:lnTo>
                <a:lnTo>
                  <a:pt x="637" y="86"/>
                </a:lnTo>
                <a:lnTo>
                  <a:pt x="636" y="79"/>
                </a:lnTo>
                <a:lnTo>
                  <a:pt x="636" y="79"/>
                </a:lnTo>
                <a:lnTo>
                  <a:pt x="633" y="75"/>
                </a:lnTo>
                <a:lnTo>
                  <a:pt x="629" y="70"/>
                </a:lnTo>
                <a:lnTo>
                  <a:pt x="621" y="64"/>
                </a:lnTo>
                <a:lnTo>
                  <a:pt x="577" y="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9DE17B9-5374-1257-C1E0-E612368454F8}"/>
              </a:ext>
            </a:extLst>
          </p:cNvPr>
          <p:cNvSpPr>
            <a:spLocks/>
          </p:cNvSpPr>
          <p:nvPr/>
        </p:nvSpPr>
        <p:spPr bwMode="auto">
          <a:xfrm>
            <a:off x="7327902" y="937393"/>
            <a:ext cx="1192990" cy="2597970"/>
          </a:xfrm>
          <a:custGeom>
            <a:avLst/>
            <a:gdLst>
              <a:gd name="T0" fmla="*/ 465 w 1103"/>
              <a:gd name="T1" fmla="*/ 0 h 2402"/>
              <a:gd name="T2" fmla="*/ 421 w 1103"/>
              <a:gd name="T3" fmla="*/ 25 h 2402"/>
              <a:gd name="T4" fmla="*/ 380 w 1103"/>
              <a:gd name="T5" fmla="*/ 70 h 2402"/>
              <a:gd name="T6" fmla="*/ 353 w 1103"/>
              <a:gd name="T7" fmla="*/ 290 h 2402"/>
              <a:gd name="T8" fmla="*/ 218 w 1103"/>
              <a:gd name="T9" fmla="*/ 361 h 2402"/>
              <a:gd name="T10" fmla="*/ 172 w 1103"/>
              <a:gd name="T11" fmla="*/ 412 h 2402"/>
              <a:gd name="T12" fmla="*/ 103 w 1103"/>
              <a:gd name="T13" fmla="*/ 569 h 2402"/>
              <a:gd name="T14" fmla="*/ 69 w 1103"/>
              <a:gd name="T15" fmla="*/ 997 h 2402"/>
              <a:gd name="T16" fmla="*/ 0 w 1103"/>
              <a:gd name="T17" fmla="*/ 1232 h 2402"/>
              <a:gd name="T18" fmla="*/ 71 w 1103"/>
              <a:gd name="T19" fmla="*/ 1273 h 2402"/>
              <a:gd name="T20" fmla="*/ 25 w 1103"/>
              <a:gd name="T21" fmla="*/ 2252 h 2402"/>
              <a:gd name="T22" fmla="*/ 49 w 1103"/>
              <a:gd name="T23" fmla="*/ 2280 h 2402"/>
              <a:gd name="T24" fmla="*/ 54 w 1103"/>
              <a:gd name="T25" fmla="*/ 2358 h 2402"/>
              <a:gd name="T26" fmla="*/ 102 w 1103"/>
              <a:gd name="T27" fmla="*/ 2395 h 2402"/>
              <a:gd name="T28" fmla="*/ 155 w 1103"/>
              <a:gd name="T29" fmla="*/ 2400 h 2402"/>
              <a:gd name="T30" fmla="*/ 186 w 1103"/>
              <a:gd name="T31" fmla="*/ 2378 h 2402"/>
              <a:gd name="T32" fmla="*/ 211 w 1103"/>
              <a:gd name="T33" fmla="*/ 2285 h 2402"/>
              <a:gd name="T34" fmla="*/ 369 w 1103"/>
              <a:gd name="T35" fmla="*/ 1491 h 2402"/>
              <a:gd name="T36" fmla="*/ 436 w 1103"/>
              <a:gd name="T37" fmla="*/ 2197 h 2402"/>
              <a:gd name="T38" fmla="*/ 436 w 1103"/>
              <a:gd name="T39" fmla="*/ 2255 h 2402"/>
              <a:gd name="T40" fmla="*/ 587 w 1103"/>
              <a:gd name="T41" fmla="*/ 2270 h 2402"/>
              <a:gd name="T42" fmla="*/ 742 w 1103"/>
              <a:gd name="T43" fmla="*/ 2289 h 2402"/>
              <a:gd name="T44" fmla="*/ 771 w 1103"/>
              <a:gd name="T45" fmla="*/ 2263 h 2402"/>
              <a:gd name="T46" fmla="*/ 773 w 1103"/>
              <a:gd name="T47" fmla="*/ 2231 h 2402"/>
              <a:gd name="T48" fmla="*/ 683 w 1103"/>
              <a:gd name="T49" fmla="*/ 2210 h 2402"/>
              <a:gd name="T50" fmla="*/ 661 w 1103"/>
              <a:gd name="T51" fmla="*/ 2187 h 2402"/>
              <a:gd name="T52" fmla="*/ 656 w 1103"/>
              <a:gd name="T53" fmla="*/ 1687 h 2402"/>
              <a:gd name="T54" fmla="*/ 592 w 1103"/>
              <a:gd name="T55" fmla="*/ 1300 h 2402"/>
              <a:gd name="T56" fmla="*/ 514 w 1103"/>
              <a:gd name="T57" fmla="*/ 937 h 2402"/>
              <a:gd name="T58" fmla="*/ 798 w 1103"/>
              <a:gd name="T59" fmla="*/ 775 h 2402"/>
              <a:gd name="T60" fmla="*/ 1002 w 1103"/>
              <a:gd name="T61" fmla="*/ 663 h 2402"/>
              <a:gd name="T62" fmla="*/ 1080 w 1103"/>
              <a:gd name="T63" fmla="*/ 497 h 2402"/>
              <a:gd name="T64" fmla="*/ 1102 w 1103"/>
              <a:gd name="T65" fmla="*/ 449 h 2402"/>
              <a:gd name="T66" fmla="*/ 1091 w 1103"/>
              <a:gd name="T67" fmla="*/ 417 h 2402"/>
              <a:gd name="T68" fmla="*/ 1080 w 1103"/>
              <a:gd name="T69" fmla="*/ 400 h 2402"/>
              <a:gd name="T70" fmla="*/ 1047 w 1103"/>
              <a:gd name="T71" fmla="*/ 378 h 2402"/>
              <a:gd name="T72" fmla="*/ 1033 w 1103"/>
              <a:gd name="T73" fmla="*/ 373 h 2402"/>
              <a:gd name="T74" fmla="*/ 997 w 1103"/>
              <a:gd name="T75" fmla="*/ 390 h 2402"/>
              <a:gd name="T76" fmla="*/ 965 w 1103"/>
              <a:gd name="T77" fmla="*/ 431 h 2402"/>
              <a:gd name="T78" fmla="*/ 969 w 1103"/>
              <a:gd name="T79" fmla="*/ 500 h 2402"/>
              <a:gd name="T80" fmla="*/ 795 w 1103"/>
              <a:gd name="T81" fmla="*/ 601 h 2402"/>
              <a:gd name="T82" fmla="*/ 728 w 1103"/>
              <a:gd name="T83" fmla="*/ 573 h 2402"/>
              <a:gd name="T84" fmla="*/ 710 w 1103"/>
              <a:gd name="T85" fmla="*/ 510 h 2402"/>
              <a:gd name="T86" fmla="*/ 798 w 1103"/>
              <a:gd name="T87" fmla="*/ 442 h 2402"/>
              <a:gd name="T88" fmla="*/ 806 w 1103"/>
              <a:gd name="T89" fmla="*/ 388 h 2402"/>
              <a:gd name="T90" fmla="*/ 783 w 1103"/>
              <a:gd name="T91" fmla="*/ 369 h 2402"/>
              <a:gd name="T92" fmla="*/ 757 w 1103"/>
              <a:gd name="T93" fmla="*/ 340 h 2402"/>
              <a:gd name="T94" fmla="*/ 734 w 1103"/>
              <a:gd name="T95" fmla="*/ 324 h 2402"/>
              <a:gd name="T96" fmla="*/ 710 w 1103"/>
              <a:gd name="T97" fmla="*/ 329 h 2402"/>
              <a:gd name="T98" fmla="*/ 674 w 1103"/>
              <a:gd name="T99" fmla="*/ 385 h 2402"/>
              <a:gd name="T100" fmla="*/ 639 w 1103"/>
              <a:gd name="T101" fmla="*/ 450 h 2402"/>
              <a:gd name="T102" fmla="*/ 602 w 1103"/>
              <a:gd name="T103" fmla="*/ 427 h 2402"/>
              <a:gd name="T104" fmla="*/ 596 w 1103"/>
              <a:gd name="T105" fmla="*/ 369 h 2402"/>
              <a:gd name="T106" fmla="*/ 622 w 1103"/>
              <a:gd name="T107" fmla="*/ 344 h 2402"/>
              <a:gd name="T108" fmla="*/ 644 w 1103"/>
              <a:gd name="T109" fmla="*/ 255 h 2402"/>
              <a:gd name="T110" fmla="*/ 651 w 1103"/>
              <a:gd name="T111" fmla="*/ 236 h 2402"/>
              <a:gd name="T112" fmla="*/ 649 w 1103"/>
              <a:gd name="T113" fmla="*/ 176 h 2402"/>
              <a:gd name="T114" fmla="*/ 671 w 1103"/>
              <a:gd name="T115" fmla="*/ 65 h 2402"/>
              <a:gd name="T116" fmla="*/ 653 w 1103"/>
              <a:gd name="T117" fmla="*/ 21 h 2402"/>
              <a:gd name="T118" fmla="*/ 602 w 1103"/>
              <a:gd name="T119" fmla="*/ 10 h 2402"/>
              <a:gd name="T120" fmla="*/ 563 w 1103"/>
              <a:gd name="T121" fmla="*/ 20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2402">
                <a:moveTo>
                  <a:pt x="563" y="20"/>
                </a:moveTo>
                <a:lnTo>
                  <a:pt x="563" y="20"/>
                </a:lnTo>
                <a:lnTo>
                  <a:pt x="518" y="9"/>
                </a:lnTo>
                <a:lnTo>
                  <a:pt x="487" y="3"/>
                </a:lnTo>
                <a:lnTo>
                  <a:pt x="474" y="0"/>
                </a:lnTo>
                <a:lnTo>
                  <a:pt x="465" y="0"/>
                </a:lnTo>
                <a:lnTo>
                  <a:pt x="465" y="0"/>
                </a:lnTo>
                <a:lnTo>
                  <a:pt x="459" y="2"/>
                </a:lnTo>
                <a:lnTo>
                  <a:pt x="452" y="5"/>
                </a:lnTo>
                <a:lnTo>
                  <a:pt x="437" y="13"/>
                </a:lnTo>
                <a:lnTo>
                  <a:pt x="426" y="21"/>
                </a:lnTo>
                <a:lnTo>
                  <a:pt x="421" y="25"/>
                </a:lnTo>
                <a:lnTo>
                  <a:pt x="421" y="25"/>
                </a:lnTo>
                <a:lnTo>
                  <a:pt x="397" y="45"/>
                </a:lnTo>
                <a:lnTo>
                  <a:pt x="397" y="45"/>
                </a:lnTo>
                <a:lnTo>
                  <a:pt x="393" y="48"/>
                </a:lnTo>
                <a:lnTo>
                  <a:pt x="389" y="54"/>
                </a:lnTo>
                <a:lnTo>
                  <a:pt x="380" y="70"/>
                </a:lnTo>
                <a:lnTo>
                  <a:pt x="367" y="94"/>
                </a:lnTo>
                <a:lnTo>
                  <a:pt x="372" y="148"/>
                </a:lnTo>
                <a:lnTo>
                  <a:pt x="367" y="211"/>
                </a:lnTo>
                <a:lnTo>
                  <a:pt x="382" y="241"/>
                </a:lnTo>
                <a:lnTo>
                  <a:pt x="372" y="290"/>
                </a:lnTo>
                <a:lnTo>
                  <a:pt x="353" y="290"/>
                </a:lnTo>
                <a:lnTo>
                  <a:pt x="328" y="314"/>
                </a:lnTo>
                <a:lnTo>
                  <a:pt x="328" y="314"/>
                </a:lnTo>
                <a:lnTo>
                  <a:pt x="307" y="323"/>
                </a:lnTo>
                <a:lnTo>
                  <a:pt x="263" y="340"/>
                </a:lnTo>
                <a:lnTo>
                  <a:pt x="239" y="351"/>
                </a:lnTo>
                <a:lnTo>
                  <a:pt x="218" y="361"/>
                </a:lnTo>
                <a:lnTo>
                  <a:pt x="201" y="371"/>
                </a:lnTo>
                <a:lnTo>
                  <a:pt x="195" y="374"/>
                </a:lnTo>
                <a:lnTo>
                  <a:pt x="191" y="378"/>
                </a:lnTo>
                <a:lnTo>
                  <a:pt x="191" y="378"/>
                </a:lnTo>
                <a:lnTo>
                  <a:pt x="184" y="390"/>
                </a:lnTo>
                <a:lnTo>
                  <a:pt x="172" y="412"/>
                </a:lnTo>
                <a:lnTo>
                  <a:pt x="142" y="473"/>
                </a:lnTo>
                <a:lnTo>
                  <a:pt x="126" y="504"/>
                </a:lnTo>
                <a:lnTo>
                  <a:pt x="114" y="534"/>
                </a:lnTo>
                <a:lnTo>
                  <a:pt x="106" y="556"/>
                </a:lnTo>
                <a:lnTo>
                  <a:pt x="103" y="564"/>
                </a:lnTo>
                <a:lnTo>
                  <a:pt x="103" y="569"/>
                </a:lnTo>
                <a:lnTo>
                  <a:pt x="103" y="569"/>
                </a:lnTo>
                <a:lnTo>
                  <a:pt x="104" y="628"/>
                </a:lnTo>
                <a:lnTo>
                  <a:pt x="106" y="738"/>
                </a:lnTo>
                <a:lnTo>
                  <a:pt x="108" y="893"/>
                </a:lnTo>
                <a:lnTo>
                  <a:pt x="108" y="893"/>
                </a:lnTo>
                <a:lnTo>
                  <a:pt x="69" y="997"/>
                </a:lnTo>
                <a:lnTo>
                  <a:pt x="25" y="1113"/>
                </a:lnTo>
                <a:lnTo>
                  <a:pt x="25" y="1113"/>
                </a:lnTo>
                <a:lnTo>
                  <a:pt x="19" y="1139"/>
                </a:lnTo>
                <a:lnTo>
                  <a:pt x="9" y="1181"/>
                </a:lnTo>
                <a:lnTo>
                  <a:pt x="2" y="1220"/>
                </a:lnTo>
                <a:lnTo>
                  <a:pt x="0" y="1232"/>
                </a:lnTo>
                <a:lnTo>
                  <a:pt x="0" y="1236"/>
                </a:lnTo>
                <a:lnTo>
                  <a:pt x="0" y="1236"/>
                </a:lnTo>
                <a:lnTo>
                  <a:pt x="7" y="1238"/>
                </a:lnTo>
                <a:lnTo>
                  <a:pt x="22" y="1247"/>
                </a:lnTo>
                <a:lnTo>
                  <a:pt x="71" y="1273"/>
                </a:lnTo>
                <a:lnTo>
                  <a:pt x="71" y="1273"/>
                </a:lnTo>
                <a:lnTo>
                  <a:pt x="87" y="1521"/>
                </a:lnTo>
                <a:lnTo>
                  <a:pt x="98" y="1701"/>
                </a:lnTo>
                <a:lnTo>
                  <a:pt x="98" y="1701"/>
                </a:lnTo>
                <a:lnTo>
                  <a:pt x="30" y="2226"/>
                </a:lnTo>
                <a:lnTo>
                  <a:pt x="30" y="2226"/>
                </a:lnTo>
                <a:lnTo>
                  <a:pt x="25" y="2252"/>
                </a:lnTo>
                <a:lnTo>
                  <a:pt x="24" y="2264"/>
                </a:lnTo>
                <a:lnTo>
                  <a:pt x="24" y="2268"/>
                </a:lnTo>
                <a:lnTo>
                  <a:pt x="25" y="2270"/>
                </a:lnTo>
                <a:lnTo>
                  <a:pt x="25" y="2270"/>
                </a:lnTo>
                <a:lnTo>
                  <a:pt x="49" y="2280"/>
                </a:lnTo>
                <a:lnTo>
                  <a:pt x="49" y="2280"/>
                </a:lnTo>
                <a:lnTo>
                  <a:pt x="49" y="2290"/>
                </a:lnTo>
                <a:lnTo>
                  <a:pt x="48" y="2312"/>
                </a:lnTo>
                <a:lnTo>
                  <a:pt x="51" y="2338"/>
                </a:lnTo>
                <a:lnTo>
                  <a:pt x="52" y="2349"/>
                </a:lnTo>
                <a:lnTo>
                  <a:pt x="54" y="2358"/>
                </a:lnTo>
                <a:lnTo>
                  <a:pt x="54" y="2358"/>
                </a:lnTo>
                <a:lnTo>
                  <a:pt x="57" y="2362"/>
                </a:lnTo>
                <a:lnTo>
                  <a:pt x="59" y="2367"/>
                </a:lnTo>
                <a:lnTo>
                  <a:pt x="67" y="2374"/>
                </a:lnTo>
                <a:lnTo>
                  <a:pt x="78" y="2382"/>
                </a:lnTo>
                <a:lnTo>
                  <a:pt x="90" y="2389"/>
                </a:lnTo>
                <a:lnTo>
                  <a:pt x="102" y="2395"/>
                </a:lnTo>
                <a:lnTo>
                  <a:pt x="114" y="2399"/>
                </a:lnTo>
                <a:lnTo>
                  <a:pt x="126" y="2402"/>
                </a:lnTo>
                <a:lnTo>
                  <a:pt x="137" y="2402"/>
                </a:lnTo>
                <a:lnTo>
                  <a:pt x="137" y="2402"/>
                </a:lnTo>
                <a:lnTo>
                  <a:pt x="146" y="2401"/>
                </a:lnTo>
                <a:lnTo>
                  <a:pt x="155" y="2400"/>
                </a:lnTo>
                <a:lnTo>
                  <a:pt x="161" y="2398"/>
                </a:lnTo>
                <a:lnTo>
                  <a:pt x="167" y="2395"/>
                </a:lnTo>
                <a:lnTo>
                  <a:pt x="172" y="2391"/>
                </a:lnTo>
                <a:lnTo>
                  <a:pt x="177" y="2388"/>
                </a:lnTo>
                <a:lnTo>
                  <a:pt x="186" y="2378"/>
                </a:lnTo>
                <a:lnTo>
                  <a:pt x="186" y="2378"/>
                </a:lnTo>
                <a:lnTo>
                  <a:pt x="191" y="2369"/>
                </a:lnTo>
                <a:lnTo>
                  <a:pt x="196" y="2357"/>
                </a:lnTo>
                <a:lnTo>
                  <a:pt x="200" y="2342"/>
                </a:lnTo>
                <a:lnTo>
                  <a:pt x="203" y="2325"/>
                </a:lnTo>
                <a:lnTo>
                  <a:pt x="208" y="2297"/>
                </a:lnTo>
                <a:lnTo>
                  <a:pt x="211" y="2285"/>
                </a:lnTo>
                <a:lnTo>
                  <a:pt x="221" y="2280"/>
                </a:lnTo>
                <a:lnTo>
                  <a:pt x="299" y="1780"/>
                </a:lnTo>
                <a:lnTo>
                  <a:pt x="337" y="1411"/>
                </a:lnTo>
                <a:lnTo>
                  <a:pt x="337" y="1411"/>
                </a:lnTo>
                <a:lnTo>
                  <a:pt x="353" y="1448"/>
                </a:lnTo>
                <a:lnTo>
                  <a:pt x="369" y="1491"/>
                </a:lnTo>
                <a:lnTo>
                  <a:pt x="383" y="1535"/>
                </a:lnTo>
                <a:lnTo>
                  <a:pt x="397" y="1578"/>
                </a:lnTo>
                <a:lnTo>
                  <a:pt x="417" y="1648"/>
                </a:lnTo>
                <a:lnTo>
                  <a:pt x="426" y="1677"/>
                </a:lnTo>
                <a:lnTo>
                  <a:pt x="421" y="2192"/>
                </a:lnTo>
                <a:lnTo>
                  <a:pt x="436" y="2197"/>
                </a:lnTo>
                <a:lnTo>
                  <a:pt x="436" y="2197"/>
                </a:lnTo>
                <a:lnTo>
                  <a:pt x="435" y="2222"/>
                </a:lnTo>
                <a:lnTo>
                  <a:pt x="435" y="2243"/>
                </a:lnTo>
                <a:lnTo>
                  <a:pt x="435" y="2251"/>
                </a:lnTo>
                <a:lnTo>
                  <a:pt x="436" y="2255"/>
                </a:lnTo>
                <a:lnTo>
                  <a:pt x="436" y="2255"/>
                </a:lnTo>
                <a:lnTo>
                  <a:pt x="439" y="2259"/>
                </a:lnTo>
                <a:lnTo>
                  <a:pt x="446" y="2264"/>
                </a:lnTo>
                <a:lnTo>
                  <a:pt x="464" y="2274"/>
                </a:lnTo>
                <a:lnTo>
                  <a:pt x="490" y="2285"/>
                </a:lnTo>
                <a:lnTo>
                  <a:pt x="587" y="2270"/>
                </a:lnTo>
                <a:lnTo>
                  <a:pt x="587" y="2270"/>
                </a:lnTo>
                <a:lnTo>
                  <a:pt x="611" y="2275"/>
                </a:lnTo>
                <a:lnTo>
                  <a:pt x="663" y="2282"/>
                </a:lnTo>
                <a:lnTo>
                  <a:pt x="694" y="2286"/>
                </a:lnTo>
                <a:lnTo>
                  <a:pt x="721" y="2289"/>
                </a:lnTo>
                <a:lnTo>
                  <a:pt x="732" y="2289"/>
                </a:lnTo>
                <a:lnTo>
                  <a:pt x="742" y="2289"/>
                </a:lnTo>
                <a:lnTo>
                  <a:pt x="749" y="2287"/>
                </a:lnTo>
                <a:lnTo>
                  <a:pt x="754" y="2285"/>
                </a:lnTo>
                <a:lnTo>
                  <a:pt x="754" y="2285"/>
                </a:lnTo>
                <a:lnTo>
                  <a:pt x="760" y="2279"/>
                </a:lnTo>
                <a:lnTo>
                  <a:pt x="766" y="2271"/>
                </a:lnTo>
                <a:lnTo>
                  <a:pt x="771" y="2263"/>
                </a:lnTo>
                <a:lnTo>
                  <a:pt x="775" y="2254"/>
                </a:lnTo>
                <a:lnTo>
                  <a:pt x="777" y="2247"/>
                </a:lnTo>
                <a:lnTo>
                  <a:pt x="777" y="2239"/>
                </a:lnTo>
                <a:lnTo>
                  <a:pt x="777" y="2235"/>
                </a:lnTo>
                <a:lnTo>
                  <a:pt x="776" y="2232"/>
                </a:lnTo>
                <a:lnTo>
                  <a:pt x="773" y="2231"/>
                </a:lnTo>
                <a:lnTo>
                  <a:pt x="773" y="2231"/>
                </a:lnTo>
                <a:lnTo>
                  <a:pt x="766" y="2227"/>
                </a:lnTo>
                <a:lnTo>
                  <a:pt x="757" y="2226"/>
                </a:lnTo>
                <a:lnTo>
                  <a:pt x="734" y="2221"/>
                </a:lnTo>
                <a:lnTo>
                  <a:pt x="734" y="2221"/>
                </a:lnTo>
                <a:lnTo>
                  <a:pt x="683" y="2210"/>
                </a:lnTo>
                <a:lnTo>
                  <a:pt x="641" y="2201"/>
                </a:lnTo>
                <a:lnTo>
                  <a:pt x="641" y="2201"/>
                </a:lnTo>
                <a:lnTo>
                  <a:pt x="640" y="2200"/>
                </a:lnTo>
                <a:lnTo>
                  <a:pt x="641" y="2199"/>
                </a:lnTo>
                <a:lnTo>
                  <a:pt x="649" y="2194"/>
                </a:lnTo>
                <a:lnTo>
                  <a:pt x="661" y="2187"/>
                </a:lnTo>
                <a:lnTo>
                  <a:pt x="661" y="2187"/>
                </a:lnTo>
                <a:lnTo>
                  <a:pt x="661" y="1945"/>
                </a:lnTo>
                <a:lnTo>
                  <a:pt x="658" y="1775"/>
                </a:lnTo>
                <a:lnTo>
                  <a:pt x="657" y="1715"/>
                </a:lnTo>
                <a:lnTo>
                  <a:pt x="656" y="1687"/>
                </a:lnTo>
                <a:lnTo>
                  <a:pt x="656" y="1687"/>
                </a:lnTo>
                <a:lnTo>
                  <a:pt x="624" y="1516"/>
                </a:lnTo>
                <a:lnTo>
                  <a:pt x="600" y="1391"/>
                </a:lnTo>
                <a:lnTo>
                  <a:pt x="589" y="1339"/>
                </a:lnTo>
                <a:lnTo>
                  <a:pt x="580" y="1301"/>
                </a:lnTo>
                <a:lnTo>
                  <a:pt x="592" y="1300"/>
                </a:lnTo>
                <a:lnTo>
                  <a:pt x="592" y="1300"/>
                </a:lnTo>
                <a:lnTo>
                  <a:pt x="590" y="1224"/>
                </a:lnTo>
                <a:lnTo>
                  <a:pt x="586" y="1166"/>
                </a:lnTo>
                <a:lnTo>
                  <a:pt x="585" y="1145"/>
                </a:lnTo>
                <a:lnTo>
                  <a:pt x="583" y="1133"/>
                </a:lnTo>
                <a:lnTo>
                  <a:pt x="583" y="1133"/>
                </a:lnTo>
                <a:lnTo>
                  <a:pt x="514" y="937"/>
                </a:lnTo>
                <a:lnTo>
                  <a:pt x="607" y="697"/>
                </a:lnTo>
                <a:lnTo>
                  <a:pt x="607" y="697"/>
                </a:lnTo>
                <a:lnTo>
                  <a:pt x="697" y="736"/>
                </a:lnTo>
                <a:lnTo>
                  <a:pt x="762" y="761"/>
                </a:lnTo>
                <a:lnTo>
                  <a:pt x="786" y="771"/>
                </a:lnTo>
                <a:lnTo>
                  <a:pt x="798" y="775"/>
                </a:lnTo>
                <a:lnTo>
                  <a:pt x="798" y="775"/>
                </a:lnTo>
                <a:lnTo>
                  <a:pt x="803" y="774"/>
                </a:lnTo>
                <a:lnTo>
                  <a:pt x="811" y="770"/>
                </a:lnTo>
                <a:lnTo>
                  <a:pt x="841" y="755"/>
                </a:lnTo>
                <a:lnTo>
                  <a:pt x="922" y="709"/>
                </a:lnTo>
                <a:lnTo>
                  <a:pt x="1002" y="663"/>
                </a:lnTo>
                <a:lnTo>
                  <a:pt x="1037" y="643"/>
                </a:lnTo>
                <a:lnTo>
                  <a:pt x="1018" y="569"/>
                </a:lnTo>
                <a:lnTo>
                  <a:pt x="1037" y="545"/>
                </a:lnTo>
                <a:lnTo>
                  <a:pt x="1037" y="545"/>
                </a:lnTo>
                <a:lnTo>
                  <a:pt x="1063" y="518"/>
                </a:lnTo>
                <a:lnTo>
                  <a:pt x="1080" y="497"/>
                </a:lnTo>
                <a:lnTo>
                  <a:pt x="1088" y="487"/>
                </a:lnTo>
                <a:lnTo>
                  <a:pt x="1091" y="481"/>
                </a:lnTo>
                <a:lnTo>
                  <a:pt x="1091" y="481"/>
                </a:lnTo>
                <a:lnTo>
                  <a:pt x="1096" y="470"/>
                </a:lnTo>
                <a:lnTo>
                  <a:pt x="1101" y="455"/>
                </a:lnTo>
                <a:lnTo>
                  <a:pt x="1102" y="449"/>
                </a:lnTo>
                <a:lnTo>
                  <a:pt x="1103" y="443"/>
                </a:lnTo>
                <a:lnTo>
                  <a:pt x="1103" y="437"/>
                </a:lnTo>
                <a:lnTo>
                  <a:pt x="1101" y="432"/>
                </a:lnTo>
                <a:lnTo>
                  <a:pt x="1101" y="432"/>
                </a:lnTo>
                <a:lnTo>
                  <a:pt x="1091" y="417"/>
                </a:lnTo>
                <a:lnTo>
                  <a:pt x="1091" y="417"/>
                </a:lnTo>
                <a:lnTo>
                  <a:pt x="1091" y="417"/>
                </a:lnTo>
                <a:lnTo>
                  <a:pt x="1092" y="416"/>
                </a:lnTo>
                <a:lnTo>
                  <a:pt x="1090" y="413"/>
                </a:lnTo>
                <a:lnTo>
                  <a:pt x="1086" y="407"/>
                </a:lnTo>
                <a:lnTo>
                  <a:pt x="1086" y="407"/>
                </a:lnTo>
                <a:lnTo>
                  <a:pt x="1080" y="400"/>
                </a:lnTo>
                <a:lnTo>
                  <a:pt x="1073" y="396"/>
                </a:lnTo>
                <a:lnTo>
                  <a:pt x="1067" y="393"/>
                </a:lnTo>
                <a:lnTo>
                  <a:pt x="1067" y="393"/>
                </a:lnTo>
                <a:lnTo>
                  <a:pt x="1061" y="386"/>
                </a:lnTo>
                <a:lnTo>
                  <a:pt x="1055" y="382"/>
                </a:lnTo>
                <a:lnTo>
                  <a:pt x="1047" y="378"/>
                </a:lnTo>
                <a:lnTo>
                  <a:pt x="1047" y="378"/>
                </a:lnTo>
                <a:lnTo>
                  <a:pt x="1040" y="375"/>
                </a:lnTo>
                <a:lnTo>
                  <a:pt x="1036" y="373"/>
                </a:lnTo>
                <a:lnTo>
                  <a:pt x="1034" y="372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4"/>
                </a:lnTo>
                <a:lnTo>
                  <a:pt x="1029" y="375"/>
                </a:lnTo>
                <a:lnTo>
                  <a:pt x="1023" y="378"/>
                </a:lnTo>
                <a:lnTo>
                  <a:pt x="1013" y="383"/>
                </a:lnTo>
                <a:lnTo>
                  <a:pt x="1013" y="383"/>
                </a:lnTo>
                <a:lnTo>
                  <a:pt x="997" y="390"/>
                </a:lnTo>
                <a:lnTo>
                  <a:pt x="991" y="395"/>
                </a:lnTo>
                <a:lnTo>
                  <a:pt x="984" y="402"/>
                </a:lnTo>
                <a:lnTo>
                  <a:pt x="984" y="402"/>
                </a:lnTo>
                <a:lnTo>
                  <a:pt x="976" y="412"/>
                </a:lnTo>
                <a:lnTo>
                  <a:pt x="970" y="421"/>
                </a:lnTo>
                <a:lnTo>
                  <a:pt x="965" y="431"/>
                </a:lnTo>
                <a:lnTo>
                  <a:pt x="964" y="436"/>
                </a:lnTo>
                <a:lnTo>
                  <a:pt x="964" y="442"/>
                </a:lnTo>
                <a:lnTo>
                  <a:pt x="964" y="442"/>
                </a:lnTo>
                <a:lnTo>
                  <a:pt x="965" y="458"/>
                </a:lnTo>
                <a:lnTo>
                  <a:pt x="967" y="477"/>
                </a:lnTo>
                <a:lnTo>
                  <a:pt x="969" y="500"/>
                </a:lnTo>
                <a:lnTo>
                  <a:pt x="935" y="535"/>
                </a:lnTo>
                <a:lnTo>
                  <a:pt x="925" y="525"/>
                </a:lnTo>
                <a:lnTo>
                  <a:pt x="925" y="525"/>
                </a:lnTo>
                <a:lnTo>
                  <a:pt x="858" y="564"/>
                </a:lnTo>
                <a:lnTo>
                  <a:pt x="811" y="592"/>
                </a:lnTo>
                <a:lnTo>
                  <a:pt x="795" y="601"/>
                </a:lnTo>
                <a:lnTo>
                  <a:pt x="788" y="603"/>
                </a:lnTo>
                <a:lnTo>
                  <a:pt x="788" y="603"/>
                </a:lnTo>
                <a:lnTo>
                  <a:pt x="744" y="579"/>
                </a:lnTo>
                <a:lnTo>
                  <a:pt x="744" y="579"/>
                </a:lnTo>
                <a:lnTo>
                  <a:pt x="734" y="575"/>
                </a:lnTo>
                <a:lnTo>
                  <a:pt x="728" y="573"/>
                </a:lnTo>
                <a:lnTo>
                  <a:pt x="726" y="570"/>
                </a:lnTo>
                <a:lnTo>
                  <a:pt x="724" y="569"/>
                </a:lnTo>
                <a:lnTo>
                  <a:pt x="724" y="569"/>
                </a:lnTo>
                <a:lnTo>
                  <a:pt x="722" y="558"/>
                </a:lnTo>
                <a:lnTo>
                  <a:pt x="717" y="537"/>
                </a:lnTo>
                <a:lnTo>
                  <a:pt x="710" y="510"/>
                </a:lnTo>
                <a:lnTo>
                  <a:pt x="710" y="510"/>
                </a:lnTo>
                <a:lnTo>
                  <a:pt x="754" y="477"/>
                </a:lnTo>
                <a:lnTo>
                  <a:pt x="783" y="454"/>
                </a:lnTo>
                <a:lnTo>
                  <a:pt x="794" y="447"/>
                </a:lnTo>
                <a:lnTo>
                  <a:pt x="798" y="442"/>
                </a:lnTo>
                <a:lnTo>
                  <a:pt x="798" y="442"/>
                </a:lnTo>
                <a:lnTo>
                  <a:pt x="803" y="426"/>
                </a:lnTo>
                <a:lnTo>
                  <a:pt x="806" y="416"/>
                </a:lnTo>
                <a:lnTo>
                  <a:pt x="808" y="407"/>
                </a:lnTo>
                <a:lnTo>
                  <a:pt x="808" y="407"/>
                </a:lnTo>
                <a:lnTo>
                  <a:pt x="808" y="399"/>
                </a:lnTo>
                <a:lnTo>
                  <a:pt x="806" y="388"/>
                </a:lnTo>
                <a:lnTo>
                  <a:pt x="804" y="384"/>
                </a:lnTo>
                <a:lnTo>
                  <a:pt x="801" y="379"/>
                </a:lnTo>
                <a:lnTo>
                  <a:pt x="798" y="375"/>
                </a:lnTo>
                <a:lnTo>
                  <a:pt x="793" y="373"/>
                </a:lnTo>
                <a:lnTo>
                  <a:pt x="793" y="373"/>
                </a:lnTo>
                <a:lnTo>
                  <a:pt x="783" y="369"/>
                </a:lnTo>
                <a:lnTo>
                  <a:pt x="777" y="364"/>
                </a:lnTo>
                <a:lnTo>
                  <a:pt x="772" y="360"/>
                </a:lnTo>
                <a:lnTo>
                  <a:pt x="768" y="353"/>
                </a:lnTo>
                <a:lnTo>
                  <a:pt x="768" y="353"/>
                </a:lnTo>
                <a:lnTo>
                  <a:pt x="764" y="347"/>
                </a:lnTo>
                <a:lnTo>
                  <a:pt x="757" y="340"/>
                </a:lnTo>
                <a:lnTo>
                  <a:pt x="749" y="334"/>
                </a:lnTo>
                <a:lnTo>
                  <a:pt x="749" y="334"/>
                </a:lnTo>
                <a:lnTo>
                  <a:pt x="744" y="329"/>
                </a:lnTo>
                <a:lnTo>
                  <a:pt x="739" y="326"/>
                </a:lnTo>
                <a:lnTo>
                  <a:pt x="734" y="324"/>
                </a:lnTo>
                <a:lnTo>
                  <a:pt x="734" y="324"/>
                </a:lnTo>
                <a:lnTo>
                  <a:pt x="728" y="323"/>
                </a:lnTo>
                <a:lnTo>
                  <a:pt x="722" y="324"/>
                </a:lnTo>
                <a:lnTo>
                  <a:pt x="715" y="325"/>
                </a:lnTo>
                <a:lnTo>
                  <a:pt x="712" y="326"/>
                </a:lnTo>
                <a:lnTo>
                  <a:pt x="710" y="329"/>
                </a:lnTo>
                <a:lnTo>
                  <a:pt x="710" y="329"/>
                </a:lnTo>
                <a:lnTo>
                  <a:pt x="695" y="346"/>
                </a:lnTo>
                <a:lnTo>
                  <a:pt x="680" y="363"/>
                </a:lnTo>
                <a:lnTo>
                  <a:pt x="680" y="363"/>
                </a:lnTo>
                <a:lnTo>
                  <a:pt x="679" y="367"/>
                </a:lnTo>
                <a:lnTo>
                  <a:pt x="677" y="372"/>
                </a:lnTo>
                <a:lnTo>
                  <a:pt x="674" y="385"/>
                </a:lnTo>
                <a:lnTo>
                  <a:pt x="671" y="402"/>
                </a:lnTo>
                <a:lnTo>
                  <a:pt x="656" y="427"/>
                </a:lnTo>
                <a:lnTo>
                  <a:pt x="656" y="427"/>
                </a:lnTo>
                <a:lnTo>
                  <a:pt x="649" y="439"/>
                </a:lnTo>
                <a:lnTo>
                  <a:pt x="641" y="447"/>
                </a:lnTo>
                <a:lnTo>
                  <a:pt x="639" y="450"/>
                </a:lnTo>
                <a:lnTo>
                  <a:pt x="636" y="451"/>
                </a:lnTo>
                <a:lnTo>
                  <a:pt x="636" y="451"/>
                </a:lnTo>
                <a:lnTo>
                  <a:pt x="634" y="451"/>
                </a:lnTo>
                <a:lnTo>
                  <a:pt x="629" y="448"/>
                </a:lnTo>
                <a:lnTo>
                  <a:pt x="618" y="439"/>
                </a:lnTo>
                <a:lnTo>
                  <a:pt x="602" y="427"/>
                </a:lnTo>
                <a:lnTo>
                  <a:pt x="524" y="393"/>
                </a:lnTo>
                <a:lnTo>
                  <a:pt x="539" y="363"/>
                </a:lnTo>
                <a:lnTo>
                  <a:pt x="539" y="363"/>
                </a:lnTo>
                <a:lnTo>
                  <a:pt x="567" y="367"/>
                </a:lnTo>
                <a:lnTo>
                  <a:pt x="587" y="369"/>
                </a:lnTo>
                <a:lnTo>
                  <a:pt x="596" y="369"/>
                </a:lnTo>
                <a:lnTo>
                  <a:pt x="602" y="368"/>
                </a:lnTo>
                <a:lnTo>
                  <a:pt x="602" y="368"/>
                </a:lnTo>
                <a:lnTo>
                  <a:pt x="606" y="366"/>
                </a:lnTo>
                <a:lnTo>
                  <a:pt x="609" y="362"/>
                </a:lnTo>
                <a:lnTo>
                  <a:pt x="616" y="353"/>
                </a:lnTo>
                <a:lnTo>
                  <a:pt x="622" y="344"/>
                </a:lnTo>
                <a:lnTo>
                  <a:pt x="631" y="309"/>
                </a:lnTo>
                <a:lnTo>
                  <a:pt x="631" y="299"/>
                </a:lnTo>
                <a:lnTo>
                  <a:pt x="641" y="290"/>
                </a:lnTo>
                <a:lnTo>
                  <a:pt x="641" y="255"/>
                </a:lnTo>
                <a:lnTo>
                  <a:pt x="641" y="255"/>
                </a:lnTo>
                <a:lnTo>
                  <a:pt x="644" y="255"/>
                </a:lnTo>
                <a:lnTo>
                  <a:pt x="647" y="253"/>
                </a:lnTo>
                <a:lnTo>
                  <a:pt x="650" y="252"/>
                </a:lnTo>
                <a:lnTo>
                  <a:pt x="651" y="248"/>
                </a:lnTo>
                <a:lnTo>
                  <a:pt x="651" y="243"/>
                </a:lnTo>
                <a:lnTo>
                  <a:pt x="651" y="236"/>
                </a:lnTo>
                <a:lnTo>
                  <a:pt x="651" y="236"/>
                </a:lnTo>
                <a:lnTo>
                  <a:pt x="647" y="212"/>
                </a:lnTo>
                <a:lnTo>
                  <a:pt x="647" y="205"/>
                </a:lnTo>
                <a:lnTo>
                  <a:pt x="646" y="201"/>
                </a:lnTo>
                <a:lnTo>
                  <a:pt x="646" y="201"/>
                </a:lnTo>
                <a:lnTo>
                  <a:pt x="646" y="193"/>
                </a:lnTo>
                <a:lnTo>
                  <a:pt x="649" y="176"/>
                </a:lnTo>
                <a:lnTo>
                  <a:pt x="651" y="152"/>
                </a:lnTo>
                <a:lnTo>
                  <a:pt x="656" y="128"/>
                </a:lnTo>
                <a:lnTo>
                  <a:pt x="666" y="89"/>
                </a:lnTo>
                <a:lnTo>
                  <a:pt x="666" y="89"/>
                </a:lnTo>
                <a:lnTo>
                  <a:pt x="668" y="76"/>
                </a:lnTo>
                <a:lnTo>
                  <a:pt x="671" y="65"/>
                </a:lnTo>
                <a:lnTo>
                  <a:pt x="671" y="54"/>
                </a:lnTo>
                <a:lnTo>
                  <a:pt x="671" y="54"/>
                </a:lnTo>
                <a:lnTo>
                  <a:pt x="669" y="49"/>
                </a:lnTo>
                <a:lnTo>
                  <a:pt x="667" y="43"/>
                </a:lnTo>
                <a:lnTo>
                  <a:pt x="662" y="31"/>
                </a:lnTo>
                <a:lnTo>
                  <a:pt x="653" y="21"/>
                </a:lnTo>
                <a:lnTo>
                  <a:pt x="650" y="18"/>
                </a:lnTo>
                <a:lnTo>
                  <a:pt x="646" y="15"/>
                </a:lnTo>
                <a:lnTo>
                  <a:pt x="646" y="15"/>
                </a:lnTo>
                <a:lnTo>
                  <a:pt x="635" y="13"/>
                </a:lnTo>
                <a:lnTo>
                  <a:pt x="620" y="11"/>
                </a:lnTo>
                <a:lnTo>
                  <a:pt x="602" y="10"/>
                </a:lnTo>
                <a:lnTo>
                  <a:pt x="602" y="10"/>
                </a:lnTo>
                <a:lnTo>
                  <a:pt x="585" y="15"/>
                </a:lnTo>
                <a:lnTo>
                  <a:pt x="572" y="19"/>
                </a:lnTo>
                <a:lnTo>
                  <a:pt x="567" y="20"/>
                </a:lnTo>
                <a:lnTo>
                  <a:pt x="563" y="20"/>
                </a:lnTo>
                <a:lnTo>
                  <a:pt x="56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B110F15-BE6E-69C9-B6AF-E8FB4A433369}"/>
              </a:ext>
            </a:extLst>
          </p:cNvPr>
          <p:cNvSpPr>
            <a:spLocks/>
          </p:cNvSpPr>
          <p:nvPr/>
        </p:nvSpPr>
        <p:spPr bwMode="auto">
          <a:xfrm>
            <a:off x="4399807" y="4143303"/>
            <a:ext cx="1211377" cy="2243210"/>
          </a:xfrm>
          <a:custGeom>
            <a:avLst/>
            <a:gdLst>
              <a:gd name="T0" fmla="*/ 906 w 1120"/>
              <a:gd name="T1" fmla="*/ 450 h 2074"/>
              <a:gd name="T2" fmla="*/ 861 w 1120"/>
              <a:gd name="T3" fmla="*/ 466 h 2074"/>
              <a:gd name="T4" fmla="*/ 818 w 1120"/>
              <a:gd name="T5" fmla="*/ 455 h 2074"/>
              <a:gd name="T6" fmla="*/ 783 w 1120"/>
              <a:gd name="T7" fmla="*/ 437 h 2074"/>
              <a:gd name="T8" fmla="*/ 817 w 1120"/>
              <a:gd name="T9" fmla="*/ 422 h 2074"/>
              <a:gd name="T10" fmla="*/ 746 w 1120"/>
              <a:gd name="T11" fmla="*/ 392 h 2074"/>
              <a:gd name="T12" fmla="*/ 724 w 1120"/>
              <a:gd name="T13" fmla="*/ 290 h 2074"/>
              <a:gd name="T14" fmla="*/ 741 w 1120"/>
              <a:gd name="T15" fmla="*/ 216 h 2074"/>
              <a:gd name="T16" fmla="*/ 758 w 1120"/>
              <a:gd name="T17" fmla="*/ 157 h 2074"/>
              <a:gd name="T18" fmla="*/ 783 w 1120"/>
              <a:gd name="T19" fmla="*/ 142 h 2074"/>
              <a:gd name="T20" fmla="*/ 768 w 1120"/>
              <a:gd name="T21" fmla="*/ 54 h 2074"/>
              <a:gd name="T22" fmla="*/ 731 w 1120"/>
              <a:gd name="T23" fmla="*/ 44 h 2074"/>
              <a:gd name="T24" fmla="*/ 592 w 1120"/>
              <a:gd name="T25" fmla="*/ 0 h 2074"/>
              <a:gd name="T26" fmla="*/ 519 w 1120"/>
              <a:gd name="T27" fmla="*/ 44 h 2074"/>
              <a:gd name="T28" fmla="*/ 186 w 1120"/>
              <a:gd name="T29" fmla="*/ 339 h 2074"/>
              <a:gd name="T30" fmla="*/ 64 w 1120"/>
              <a:gd name="T31" fmla="*/ 927 h 2074"/>
              <a:gd name="T32" fmla="*/ 10 w 1120"/>
              <a:gd name="T33" fmla="*/ 1064 h 2074"/>
              <a:gd name="T34" fmla="*/ 54 w 1120"/>
              <a:gd name="T35" fmla="*/ 1093 h 2074"/>
              <a:gd name="T36" fmla="*/ 44 w 1120"/>
              <a:gd name="T37" fmla="*/ 1442 h 2074"/>
              <a:gd name="T38" fmla="*/ 34 w 1120"/>
              <a:gd name="T39" fmla="*/ 1652 h 2074"/>
              <a:gd name="T40" fmla="*/ 4 w 1120"/>
              <a:gd name="T41" fmla="*/ 1939 h 2074"/>
              <a:gd name="T42" fmla="*/ 17 w 1120"/>
              <a:gd name="T43" fmla="*/ 2021 h 2074"/>
              <a:gd name="T44" fmla="*/ 77 w 1120"/>
              <a:gd name="T45" fmla="*/ 2071 h 2074"/>
              <a:gd name="T46" fmla="*/ 151 w 1120"/>
              <a:gd name="T47" fmla="*/ 2051 h 2074"/>
              <a:gd name="T48" fmla="*/ 193 w 1120"/>
              <a:gd name="T49" fmla="*/ 1973 h 2074"/>
              <a:gd name="T50" fmla="*/ 245 w 1120"/>
              <a:gd name="T51" fmla="*/ 1402 h 2074"/>
              <a:gd name="T52" fmla="*/ 418 w 1120"/>
              <a:gd name="T53" fmla="*/ 1129 h 2074"/>
              <a:gd name="T54" fmla="*/ 654 w 1120"/>
              <a:gd name="T55" fmla="*/ 1875 h 2074"/>
              <a:gd name="T56" fmla="*/ 682 w 1120"/>
              <a:gd name="T57" fmla="*/ 1918 h 2074"/>
              <a:gd name="T58" fmla="*/ 783 w 1120"/>
              <a:gd name="T59" fmla="*/ 1917 h 2074"/>
              <a:gd name="T60" fmla="*/ 993 w 1120"/>
              <a:gd name="T61" fmla="*/ 1942 h 2074"/>
              <a:gd name="T62" fmla="*/ 1027 w 1120"/>
              <a:gd name="T63" fmla="*/ 1902 h 2074"/>
              <a:gd name="T64" fmla="*/ 1027 w 1120"/>
              <a:gd name="T65" fmla="*/ 1868 h 2074"/>
              <a:gd name="T66" fmla="*/ 978 w 1120"/>
              <a:gd name="T67" fmla="*/ 1862 h 2074"/>
              <a:gd name="T68" fmla="*/ 915 w 1120"/>
              <a:gd name="T69" fmla="*/ 1834 h 2074"/>
              <a:gd name="T70" fmla="*/ 905 w 1120"/>
              <a:gd name="T71" fmla="*/ 1402 h 2074"/>
              <a:gd name="T72" fmla="*/ 895 w 1120"/>
              <a:gd name="T73" fmla="*/ 1255 h 2074"/>
              <a:gd name="T74" fmla="*/ 709 w 1120"/>
              <a:gd name="T75" fmla="*/ 1041 h 2074"/>
              <a:gd name="T76" fmla="*/ 708 w 1120"/>
              <a:gd name="T77" fmla="*/ 1014 h 2074"/>
              <a:gd name="T78" fmla="*/ 613 w 1120"/>
              <a:gd name="T79" fmla="*/ 930 h 2074"/>
              <a:gd name="T80" fmla="*/ 587 w 1120"/>
              <a:gd name="T81" fmla="*/ 868 h 2074"/>
              <a:gd name="T82" fmla="*/ 567 w 1120"/>
              <a:gd name="T83" fmla="*/ 843 h 2074"/>
              <a:gd name="T84" fmla="*/ 763 w 1120"/>
              <a:gd name="T85" fmla="*/ 618 h 2074"/>
              <a:gd name="T86" fmla="*/ 944 w 1120"/>
              <a:gd name="T87" fmla="*/ 623 h 2074"/>
              <a:gd name="T88" fmla="*/ 1048 w 1120"/>
              <a:gd name="T89" fmla="*/ 486 h 2074"/>
              <a:gd name="T90" fmla="*/ 1118 w 1120"/>
              <a:gd name="T91" fmla="*/ 348 h 2074"/>
              <a:gd name="T92" fmla="*/ 1071 w 1120"/>
              <a:gd name="T93" fmla="*/ 319 h 2074"/>
              <a:gd name="T94" fmla="*/ 1079 w 1120"/>
              <a:gd name="T95" fmla="*/ 242 h 2074"/>
              <a:gd name="T96" fmla="*/ 1107 w 1120"/>
              <a:gd name="T97" fmla="*/ 178 h 2074"/>
              <a:gd name="T98" fmla="*/ 1086 w 1120"/>
              <a:gd name="T99" fmla="*/ 182 h 2074"/>
              <a:gd name="T100" fmla="*/ 1081 w 1120"/>
              <a:gd name="T101" fmla="*/ 183 h 2074"/>
              <a:gd name="T102" fmla="*/ 1070 w 1120"/>
              <a:gd name="T103" fmla="*/ 158 h 2074"/>
              <a:gd name="T104" fmla="*/ 1047 w 1120"/>
              <a:gd name="T105" fmla="*/ 182 h 2074"/>
              <a:gd name="T106" fmla="*/ 1047 w 1120"/>
              <a:gd name="T107" fmla="*/ 152 h 2074"/>
              <a:gd name="T108" fmla="*/ 1019 w 1120"/>
              <a:gd name="T109" fmla="*/ 180 h 2074"/>
              <a:gd name="T110" fmla="*/ 1004 w 1120"/>
              <a:gd name="T111" fmla="*/ 202 h 2074"/>
              <a:gd name="T112" fmla="*/ 999 w 1120"/>
              <a:gd name="T113" fmla="*/ 183 h 2074"/>
              <a:gd name="T114" fmla="*/ 972 w 1120"/>
              <a:gd name="T115" fmla="*/ 234 h 2074"/>
              <a:gd name="T116" fmla="*/ 966 w 1120"/>
              <a:gd name="T117" fmla="*/ 301 h 2074"/>
              <a:gd name="T118" fmla="*/ 955 w 1120"/>
              <a:gd name="T119" fmla="*/ 321 h 2074"/>
              <a:gd name="T120" fmla="*/ 978 w 1120"/>
              <a:gd name="T121" fmla="*/ 339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74">
                <a:moveTo>
                  <a:pt x="978" y="348"/>
                </a:moveTo>
                <a:lnTo>
                  <a:pt x="978" y="348"/>
                </a:lnTo>
                <a:lnTo>
                  <a:pt x="969" y="351"/>
                </a:lnTo>
                <a:lnTo>
                  <a:pt x="959" y="353"/>
                </a:lnTo>
                <a:lnTo>
                  <a:pt x="959" y="353"/>
                </a:lnTo>
                <a:lnTo>
                  <a:pt x="927" y="412"/>
                </a:lnTo>
                <a:lnTo>
                  <a:pt x="906" y="450"/>
                </a:lnTo>
                <a:lnTo>
                  <a:pt x="899" y="461"/>
                </a:lnTo>
                <a:lnTo>
                  <a:pt x="895" y="466"/>
                </a:lnTo>
                <a:lnTo>
                  <a:pt x="895" y="466"/>
                </a:lnTo>
                <a:lnTo>
                  <a:pt x="881" y="465"/>
                </a:lnTo>
                <a:lnTo>
                  <a:pt x="870" y="465"/>
                </a:lnTo>
                <a:lnTo>
                  <a:pt x="861" y="466"/>
                </a:lnTo>
                <a:lnTo>
                  <a:pt x="861" y="466"/>
                </a:lnTo>
                <a:lnTo>
                  <a:pt x="857" y="466"/>
                </a:lnTo>
                <a:lnTo>
                  <a:pt x="850" y="466"/>
                </a:lnTo>
                <a:lnTo>
                  <a:pt x="834" y="465"/>
                </a:lnTo>
                <a:lnTo>
                  <a:pt x="812" y="461"/>
                </a:lnTo>
                <a:lnTo>
                  <a:pt x="812" y="461"/>
                </a:lnTo>
                <a:lnTo>
                  <a:pt x="815" y="460"/>
                </a:lnTo>
                <a:lnTo>
                  <a:pt x="818" y="455"/>
                </a:lnTo>
                <a:lnTo>
                  <a:pt x="821" y="452"/>
                </a:lnTo>
                <a:lnTo>
                  <a:pt x="821" y="450"/>
                </a:lnTo>
                <a:lnTo>
                  <a:pt x="821" y="448"/>
                </a:lnTo>
                <a:lnTo>
                  <a:pt x="817" y="446"/>
                </a:lnTo>
                <a:lnTo>
                  <a:pt x="817" y="446"/>
                </a:lnTo>
                <a:lnTo>
                  <a:pt x="796" y="440"/>
                </a:lnTo>
                <a:lnTo>
                  <a:pt x="783" y="437"/>
                </a:lnTo>
                <a:lnTo>
                  <a:pt x="783" y="437"/>
                </a:lnTo>
                <a:lnTo>
                  <a:pt x="800" y="434"/>
                </a:lnTo>
                <a:lnTo>
                  <a:pt x="812" y="432"/>
                </a:lnTo>
                <a:lnTo>
                  <a:pt x="816" y="429"/>
                </a:lnTo>
                <a:lnTo>
                  <a:pt x="817" y="427"/>
                </a:lnTo>
                <a:lnTo>
                  <a:pt x="817" y="427"/>
                </a:lnTo>
                <a:lnTo>
                  <a:pt x="817" y="422"/>
                </a:lnTo>
                <a:lnTo>
                  <a:pt x="817" y="419"/>
                </a:lnTo>
                <a:lnTo>
                  <a:pt x="815" y="418"/>
                </a:lnTo>
                <a:lnTo>
                  <a:pt x="807" y="417"/>
                </a:lnTo>
                <a:lnTo>
                  <a:pt x="768" y="412"/>
                </a:lnTo>
                <a:lnTo>
                  <a:pt x="768" y="412"/>
                </a:lnTo>
                <a:lnTo>
                  <a:pt x="756" y="401"/>
                </a:lnTo>
                <a:lnTo>
                  <a:pt x="746" y="392"/>
                </a:lnTo>
                <a:lnTo>
                  <a:pt x="739" y="388"/>
                </a:lnTo>
                <a:lnTo>
                  <a:pt x="739" y="388"/>
                </a:lnTo>
                <a:lnTo>
                  <a:pt x="675" y="363"/>
                </a:lnTo>
                <a:lnTo>
                  <a:pt x="675" y="363"/>
                </a:lnTo>
                <a:lnTo>
                  <a:pt x="698" y="329"/>
                </a:lnTo>
                <a:lnTo>
                  <a:pt x="715" y="304"/>
                </a:lnTo>
                <a:lnTo>
                  <a:pt x="724" y="290"/>
                </a:lnTo>
                <a:lnTo>
                  <a:pt x="724" y="290"/>
                </a:lnTo>
                <a:lnTo>
                  <a:pt x="726" y="280"/>
                </a:lnTo>
                <a:lnTo>
                  <a:pt x="730" y="265"/>
                </a:lnTo>
                <a:lnTo>
                  <a:pt x="734" y="245"/>
                </a:lnTo>
                <a:lnTo>
                  <a:pt x="734" y="245"/>
                </a:lnTo>
                <a:lnTo>
                  <a:pt x="739" y="228"/>
                </a:lnTo>
                <a:lnTo>
                  <a:pt x="741" y="216"/>
                </a:lnTo>
                <a:lnTo>
                  <a:pt x="744" y="211"/>
                </a:lnTo>
                <a:lnTo>
                  <a:pt x="744" y="211"/>
                </a:lnTo>
                <a:lnTo>
                  <a:pt x="745" y="209"/>
                </a:lnTo>
                <a:lnTo>
                  <a:pt x="746" y="204"/>
                </a:lnTo>
                <a:lnTo>
                  <a:pt x="748" y="196"/>
                </a:lnTo>
                <a:lnTo>
                  <a:pt x="758" y="157"/>
                </a:lnTo>
                <a:lnTo>
                  <a:pt x="758" y="157"/>
                </a:lnTo>
                <a:lnTo>
                  <a:pt x="762" y="157"/>
                </a:lnTo>
                <a:lnTo>
                  <a:pt x="769" y="155"/>
                </a:lnTo>
                <a:lnTo>
                  <a:pt x="773" y="152"/>
                </a:lnTo>
                <a:lnTo>
                  <a:pt x="777" y="150"/>
                </a:lnTo>
                <a:lnTo>
                  <a:pt x="780" y="146"/>
                </a:lnTo>
                <a:lnTo>
                  <a:pt x="783" y="142"/>
                </a:lnTo>
                <a:lnTo>
                  <a:pt x="783" y="142"/>
                </a:lnTo>
                <a:lnTo>
                  <a:pt x="789" y="123"/>
                </a:lnTo>
                <a:lnTo>
                  <a:pt x="793" y="108"/>
                </a:lnTo>
                <a:lnTo>
                  <a:pt x="793" y="108"/>
                </a:lnTo>
                <a:lnTo>
                  <a:pt x="793" y="104"/>
                </a:lnTo>
                <a:lnTo>
                  <a:pt x="790" y="98"/>
                </a:lnTo>
                <a:lnTo>
                  <a:pt x="781" y="80"/>
                </a:lnTo>
                <a:lnTo>
                  <a:pt x="768" y="54"/>
                </a:lnTo>
                <a:lnTo>
                  <a:pt x="768" y="54"/>
                </a:lnTo>
                <a:lnTo>
                  <a:pt x="764" y="52"/>
                </a:lnTo>
                <a:lnTo>
                  <a:pt x="756" y="49"/>
                </a:lnTo>
                <a:lnTo>
                  <a:pt x="744" y="44"/>
                </a:lnTo>
                <a:lnTo>
                  <a:pt x="744" y="44"/>
                </a:lnTo>
                <a:lnTo>
                  <a:pt x="739" y="43"/>
                </a:lnTo>
                <a:lnTo>
                  <a:pt x="731" y="44"/>
                </a:lnTo>
                <a:lnTo>
                  <a:pt x="719" y="44"/>
                </a:lnTo>
                <a:lnTo>
                  <a:pt x="700" y="35"/>
                </a:lnTo>
                <a:lnTo>
                  <a:pt x="700" y="35"/>
                </a:lnTo>
                <a:lnTo>
                  <a:pt x="651" y="17"/>
                </a:lnTo>
                <a:lnTo>
                  <a:pt x="614" y="5"/>
                </a:lnTo>
                <a:lnTo>
                  <a:pt x="601" y="2"/>
                </a:lnTo>
                <a:lnTo>
                  <a:pt x="592" y="0"/>
                </a:lnTo>
                <a:lnTo>
                  <a:pt x="592" y="0"/>
                </a:lnTo>
                <a:lnTo>
                  <a:pt x="586" y="2"/>
                </a:lnTo>
                <a:lnTo>
                  <a:pt x="579" y="4"/>
                </a:lnTo>
                <a:lnTo>
                  <a:pt x="563" y="13"/>
                </a:lnTo>
                <a:lnTo>
                  <a:pt x="543" y="25"/>
                </a:lnTo>
                <a:lnTo>
                  <a:pt x="519" y="44"/>
                </a:lnTo>
                <a:lnTo>
                  <a:pt x="519" y="44"/>
                </a:lnTo>
                <a:lnTo>
                  <a:pt x="494" y="108"/>
                </a:lnTo>
                <a:lnTo>
                  <a:pt x="494" y="108"/>
                </a:lnTo>
                <a:lnTo>
                  <a:pt x="470" y="177"/>
                </a:lnTo>
                <a:lnTo>
                  <a:pt x="475" y="221"/>
                </a:lnTo>
                <a:lnTo>
                  <a:pt x="435" y="275"/>
                </a:lnTo>
                <a:lnTo>
                  <a:pt x="210" y="299"/>
                </a:lnTo>
                <a:lnTo>
                  <a:pt x="186" y="339"/>
                </a:lnTo>
                <a:lnTo>
                  <a:pt x="166" y="392"/>
                </a:lnTo>
                <a:lnTo>
                  <a:pt x="127" y="799"/>
                </a:lnTo>
                <a:lnTo>
                  <a:pt x="127" y="799"/>
                </a:lnTo>
                <a:lnTo>
                  <a:pt x="99" y="853"/>
                </a:lnTo>
                <a:lnTo>
                  <a:pt x="78" y="896"/>
                </a:lnTo>
                <a:lnTo>
                  <a:pt x="64" y="927"/>
                </a:lnTo>
                <a:lnTo>
                  <a:pt x="64" y="927"/>
                </a:lnTo>
                <a:lnTo>
                  <a:pt x="49" y="957"/>
                </a:lnTo>
                <a:lnTo>
                  <a:pt x="29" y="999"/>
                </a:lnTo>
                <a:lnTo>
                  <a:pt x="21" y="1020"/>
                </a:lnTo>
                <a:lnTo>
                  <a:pt x="14" y="1040"/>
                </a:lnTo>
                <a:lnTo>
                  <a:pt x="10" y="1054"/>
                </a:lnTo>
                <a:lnTo>
                  <a:pt x="9" y="1060"/>
                </a:lnTo>
                <a:lnTo>
                  <a:pt x="10" y="1064"/>
                </a:lnTo>
                <a:lnTo>
                  <a:pt x="10" y="1064"/>
                </a:lnTo>
                <a:lnTo>
                  <a:pt x="14" y="1070"/>
                </a:lnTo>
                <a:lnTo>
                  <a:pt x="20" y="1075"/>
                </a:lnTo>
                <a:lnTo>
                  <a:pt x="27" y="1080"/>
                </a:lnTo>
                <a:lnTo>
                  <a:pt x="36" y="1085"/>
                </a:lnTo>
                <a:lnTo>
                  <a:pt x="48" y="1091"/>
                </a:lnTo>
                <a:lnTo>
                  <a:pt x="54" y="1093"/>
                </a:lnTo>
                <a:lnTo>
                  <a:pt x="54" y="1093"/>
                </a:lnTo>
                <a:lnTo>
                  <a:pt x="88" y="1104"/>
                </a:lnTo>
                <a:lnTo>
                  <a:pt x="88" y="1104"/>
                </a:lnTo>
                <a:lnTo>
                  <a:pt x="62" y="1305"/>
                </a:lnTo>
                <a:lnTo>
                  <a:pt x="51" y="1397"/>
                </a:lnTo>
                <a:lnTo>
                  <a:pt x="47" y="1428"/>
                </a:lnTo>
                <a:lnTo>
                  <a:pt x="44" y="1442"/>
                </a:lnTo>
                <a:lnTo>
                  <a:pt x="44" y="1442"/>
                </a:lnTo>
                <a:lnTo>
                  <a:pt x="42" y="1454"/>
                </a:lnTo>
                <a:lnTo>
                  <a:pt x="40" y="1478"/>
                </a:lnTo>
                <a:lnTo>
                  <a:pt x="37" y="1546"/>
                </a:lnTo>
                <a:lnTo>
                  <a:pt x="34" y="1614"/>
                </a:lnTo>
                <a:lnTo>
                  <a:pt x="34" y="1652"/>
                </a:lnTo>
                <a:lnTo>
                  <a:pt x="34" y="1652"/>
                </a:lnTo>
                <a:lnTo>
                  <a:pt x="33" y="1668"/>
                </a:lnTo>
                <a:lnTo>
                  <a:pt x="29" y="1703"/>
                </a:lnTo>
                <a:lnTo>
                  <a:pt x="17" y="1798"/>
                </a:lnTo>
                <a:lnTo>
                  <a:pt x="0" y="1937"/>
                </a:lnTo>
                <a:lnTo>
                  <a:pt x="0" y="1937"/>
                </a:lnTo>
                <a:lnTo>
                  <a:pt x="1" y="1938"/>
                </a:lnTo>
                <a:lnTo>
                  <a:pt x="4" y="1939"/>
                </a:lnTo>
                <a:lnTo>
                  <a:pt x="10" y="1943"/>
                </a:lnTo>
                <a:lnTo>
                  <a:pt x="20" y="1946"/>
                </a:lnTo>
                <a:lnTo>
                  <a:pt x="20" y="1946"/>
                </a:lnTo>
                <a:lnTo>
                  <a:pt x="17" y="1975"/>
                </a:lnTo>
                <a:lnTo>
                  <a:pt x="15" y="2015"/>
                </a:lnTo>
                <a:lnTo>
                  <a:pt x="15" y="2015"/>
                </a:lnTo>
                <a:lnTo>
                  <a:pt x="17" y="2021"/>
                </a:lnTo>
                <a:lnTo>
                  <a:pt x="23" y="2032"/>
                </a:lnTo>
                <a:lnTo>
                  <a:pt x="32" y="2044"/>
                </a:lnTo>
                <a:lnTo>
                  <a:pt x="45" y="2055"/>
                </a:lnTo>
                <a:lnTo>
                  <a:pt x="53" y="2060"/>
                </a:lnTo>
                <a:lnTo>
                  <a:pt x="60" y="2065"/>
                </a:lnTo>
                <a:lnTo>
                  <a:pt x="69" y="2069"/>
                </a:lnTo>
                <a:lnTo>
                  <a:pt x="77" y="2071"/>
                </a:lnTo>
                <a:lnTo>
                  <a:pt x="87" y="2074"/>
                </a:lnTo>
                <a:lnTo>
                  <a:pt x="97" y="2074"/>
                </a:lnTo>
                <a:lnTo>
                  <a:pt x="106" y="2071"/>
                </a:lnTo>
                <a:lnTo>
                  <a:pt x="117" y="2069"/>
                </a:lnTo>
                <a:lnTo>
                  <a:pt x="117" y="2069"/>
                </a:lnTo>
                <a:lnTo>
                  <a:pt x="136" y="2059"/>
                </a:lnTo>
                <a:lnTo>
                  <a:pt x="151" y="2051"/>
                </a:lnTo>
                <a:lnTo>
                  <a:pt x="163" y="2041"/>
                </a:lnTo>
                <a:lnTo>
                  <a:pt x="170" y="2032"/>
                </a:lnTo>
                <a:lnTo>
                  <a:pt x="176" y="2024"/>
                </a:lnTo>
                <a:lnTo>
                  <a:pt x="181" y="2015"/>
                </a:lnTo>
                <a:lnTo>
                  <a:pt x="186" y="2000"/>
                </a:lnTo>
                <a:lnTo>
                  <a:pt x="186" y="2000"/>
                </a:lnTo>
                <a:lnTo>
                  <a:pt x="193" y="1973"/>
                </a:lnTo>
                <a:lnTo>
                  <a:pt x="196" y="1961"/>
                </a:lnTo>
                <a:lnTo>
                  <a:pt x="210" y="1961"/>
                </a:lnTo>
                <a:lnTo>
                  <a:pt x="210" y="1961"/>
                </a:lnTo>
                <a:lnTo>
                  <a:pt x="228" y="1684"/>
                </a:lnTo>
                <a:lnTo>
                  <a:pt x="239" y="1492"/>
                </a:lnTo>
                <a:lnTo>
                  <a:pt x="245" y="1402"/>
                </a:lnTo>
                <a:lnTo>
                  <a:pt x="245" y="1402"/>
                </a:lnTo>
                <a:lnTo>
                  <a:pt x="264" y="1368"/>
                </a:lnTo>
                <a:lnTo>
                  <a:pt x="308" y="1292"/>
                </a:lnTo>
                <a:lnTo>
                  <a:pt x="360" y="1201"/>
                </a:lnTo>
                <a:lnTo>
                  <a:pt x="383" y="1160"/>
                </a:lnTo>
                <a:lnTo>
                  <a:pt x="401" y="1124"/>
                </a:lnTo>
                <a:lnTo>
                  <a:pt x="406" y="1133"/>
                </a:lnTo>
                <a:lnTo>
                  <a:pt x="418" y="1129"/>
                </a:lnTo>
                <a:lnTo>
                  <a:pt x="418" y="1129"/>
                </a:lnTo>
                <a:lnTo>
                  <a:pt x="576" y="1275"/>
                </a:lnTo>
                <a:lnTo>
                  <a:pt x="665" y="1358"/>
                </a:lnTo>
                <a:lnTo>
                  <a:pt x="641" y="1839"/>
                </a:lnTo>
                <a:lnTo>
                  <a:pt x="656" y="1843"/>
                </a:lnTo>
                <a:lnTo>
                  <a:pt x="656" y="1843"/>
                </a:lnTo>
                <a:lnTo>
                  <a:pt x="654" y="1875"/>
                </a:lnTo>
                <a:lnTo>
                  <a:pt x="653" y="1899"/>
                </a:lnTo>
                <a:lnTo>
                  <a:pt x="654" y="1907"/>
                </a:lnTo>
                <a:lnTo>
                  <a:pt x="656" y="1912"/>
                </a:lnTo>
                <a:lnTo>
                  <a:pt x="656" y="1912"/>
                </a:lnTo>
                <a:lnTo>
                  <a:pt x="659" y="1913"/>
                </a:lnTo>
                <a:lnTo>
                  <a:pt x="665" y="1915"/>
                </a:lnTo>
                <a:lnTo>
                  <a:pt x="682" y="1918"/>
                </a:lnTo>
                <a:lnTo>
                  <a:pt x="709" y="1922"/>
                </a:lnTo>
                <a:lnTo>
                  <a:pt x="709" y="1922"/>
                </a:lnTo>
                <a:lnTo>
                  <a:pt x="722" y="1921"/>
                </a:lnTo>
                <a:lnTo>
                  <a:pt x="745" y="1918"/>
                </a:lnTo>
                <a:lnTo>
                  <a:pt x="768" y="1916"/>
                </a:lnTo>
                <a:lnTo>
                  <a:pt x="777" y="1916"/>
                </a:lnTo>
                <a:lnTo>
                  <a:pt x="783" y="1917"/>
                </a:lnTo>
                <a:lnTo>
                  <a:pt x="783" y="1917"/>
                </a:lnTo>
                <a:lnTo>
                  <a:pt x="794" y="1918"/>
                </a:lnTo>
                <a:lnTo>
                  <a:pt x="817" y="1922"/>
                </a:lnTo>
                <a:lnTo>
                  <a:pt x="883" y="1932"/>
                </a:lnTo>
                <a:lnTo>
                  <a:pt x="951" y="1939"/>
                </a:lnTo>
                <a:lnTo>
                  <a:pt x="977" y="1942"/>
                </a:lnTo>
                <a:lnTo>
                  <a:pt x="993" y="1942"/>
                </a:lnTo>
                <a:lnTo>
                  <a:pt x="993" y="1942"/>
                </a:lnTo>
                <a:lnTo>
                  <a:pt x="1002" y="1939"/>
                </a:lnTo>
                <a:lnTo>
                  <a:pt x="1008" y="1934"/>
                </a:lnTo>
                <a:lnTo>
                  <a:pt x="1014" y="1928"/>
                </a:lnTo>
                <a:lnTo>
                  <a:pt x="1019" y="1922"/>
                </a:lnTo>
                <a:lnTo>
                  <a:pt x="1025" y="1910"/>
                </a:lnTo>
                <a:lnTo>
                  <a:pt x="1027" y="1902"/>
                </a:lnTo>
                <a:lnTo>
                  <a:pt x="1027" y="1902"/>
                </a:lnTo>
                <a:lnTo>
                  <a:pt x="1029" y="1895"/>
                </a:lnTo>
                <a:lnTo>
                  <a:pt x="1030" y="1884"/>
                </a:lnTo>
                <a:lnTo>
                  <a:pt x="1030" y="1873"/>
                </a:lnTo>
                <a:lnTo>
                  <a:pt x="1029" y="1869"/>
                </a:lnTo>
                <a:lnTo>
                  <a:pt x="1027" y="1868"/>
                </a:lnTo>
                <a:lnTo>
                  <a:pt x="1027" y="1868"/>
                </a:lnTo>
                <a:lnTo>
                  <a:pt x="1024" y="1867"/>
                </a:lnTo>
                <a:lnTo>
                  <a:pt x="1020" y="1868"/>
                </a:lnTo>
                <a:lnTo>
                  <a:pt x="1016" y="1869"/>
                </a:lnTo>
                <a:lnTo>
                  <a:pt x="1008" y="1868"/>
                </a:lnTo>
                <a:lnTo>
                  <a:pt x="1008" y="1868"/>
                </a:lnTo>
                <a:lnTo>
                  <a:pt x="994" y="1864"/>
                </a:lnTo>
                <a:lnTo>
                  <a:pt x="978" y="1862"/>
                </a:lnTo>
                <a:lnTo>
                  <a:pt x="949" y="1858"/>
                </a:lnTo>
                <a:lnTo>
                  <a:pt x="949" y="1858"/>
                </a:lnTo>
                <a:lnTo>
                  <a:pt x="942" y="1856"/>
                </a:lnTo>
                <a:lnTo>
                  <a:pt x="933" y="1853"/>
                </a:lnTo>
                <a:lnTo>
                  <a:pt x="912" y="1845"/>
                </a:lnTo>
                <a:lnTo>
                  <a:pt x="885" y="1834"/>
                </a:lnTo>
                <a:lnTo>
                  <a:pt x="915" y="1834"/>
                </a:lnTo>
                <a:lnTo>
                  <a:pt x="915" y="1834"/>
                </a:lnTo>
                <a:lnTo>
                  <a:pt x="912" y="1774"/>
                </a:lnTo>
                <a:lnTo>
                  <a:pt x="907" y="1638"/>
                </a:lnTo>
                <a:lnTo>
                  <a:pt x="904" y="1492"/>
                </a:lnTo>
                <a:lnTo>
                  <a:pt x="904" y="1437"/>
                </a:lnTo>
                <a:lnTo>
                  <a:pt x="904" y="1416"/>
                </a:lnTo>
                <a:lnTo>
                  <a:pt x="905" y="1402"/>
                </a:lnTo>
                <a:lnTo>
                  <a:pt x="905" y="1402"/>
                </a:lnTo>
                <a:lnTo>
                  <a:pt x="906" y="1381"/>
                </a:lnTo>
                <a:lnTo>
                  <a:pt x="906" y="1358"/>
                </a:lnTo>
                <a:lnTo>
                  <a:pt x="905" y="1335"/>
                </a:lnTo>
                <a:lnTo>
                  <a:pt x="903" y="1312"/>
                </a:lnTo>
                <a:lnTo>
                  <a:pt x="898" y="1274"/>
                </a:lnTo>
                <a:lnTo>
                  <a:pt x="895" y="1255"/>
                </a:lnTo>
                <a:lnTo>
                  <a:pt x="895" y="1255"/>
                </a:lnTo>
                <a:lnTo>
                  <a:pt x="890" y="1247"/>
                </a:lnTo>
                <a:lnTo>
                  <a:pt x="874" y="1228"/>
                </a:lnTo>
                <a:lnTo>
                  <a:pt x="826" y="1169"/>
                </a:lnTo>
                <a:lnTo>
                  <a:pt x="764" y="1101"/>
                </a:lnTo>
                <a:lnTo>
                  <a:pt x="735" y="1068"/>
                </a:lnTo>
                <a:lnTo>
                  <a:pt x="709" y="1041"/>
                </a:lnTo>
                <a:lnTo>
                  <a:pt x="709" y="1041"/>
                </a:lnTo>
                <a:lnTo>
                  <a:pt x="720" y="1037"/>
                </a:lnTo>
                <a:lnTo>
                  <a:pt x="724" y="1035"/>
                </a:lnTo>
                <a:lnTo>
                  <a:pt x="724" y="1035"/>
                </a:lnTo>
                <a:lnTo>
                  <a:pt x="723" y="1032"/>
                </a:lnTo>
                <a:lnTo>
                  <a:pt x="719" y="1027"/>
                </a:lnTo>
                <a:lnTo>
                  <a:pt x="708" y="1014"/>
                </a:lnTo>
                <a:lnTo>
                  <a:pt x="692" y="999"/>
                </a:lnTo>
                <a:lnTo>
                  <a:pt x="684" y="992"/>
                </a:lnTo>
                <a:lnTo>
                  <a:pt x="675" y="986"/>
                </a:lnTo>
                <a:lnTo>
                  <a:pt x="675" y="986"/>
                </a:lnTo>
                <a:lnTo>
                  <a:pt x="664" y="977"/>
                </a:lnTo>
                <a:lnTo>
                  <a:pt x="648" y="964"/>
                </a:lnTo>
                <a:lnTo>
                  <a:pt x="613" y="930"/>
                </a:lnTo>
                <a:lnTo>
                  <a:pt x="567" y="888"/>
                </a:lnTo>
                <a:lnTo>
                  <a:pt x="567" y="888"/>
                </a:lnTo>
                <a:lnTo>
                  <a:pt x="580" y="879"/>
                </a:lnTo>
                <a:lnTo>
                  <a:pt x="586" y="873"/>
                </a:lnTo>
                <a:lnTo>
                  <a:pt x="587" y="870"/>
                </a:lnTo>
                <a:lnTo>
                  <a:pt x="587" y="868"/>
                </a:lnTo>
                <a:lnTo>
                  <a:pt x="587" y="868"/>
                </a:lnTo>
                <a:lnTo>
                  <a:pt x="582" y="864"/>
                </a:lnTo>
                <a:lnTo>
                  <a:pt x="575" y="859"/>
                </a:lnTo>
                <a:lnTo>
                  <a:pt x="571" y="856"/>
                </a:lnTo>
                <a:lnTo>
                  <a:pt x="569" y="852"/>
                </a:lnTo>
                <a:lnTo>
                  <a:pt x="567" y="848"/>
                </a:lnTo>
                <a:lnTo>
                  <a:pt x="567" y="843"/>
                </a:lnTo>
                <a:lnTo>
                  <a:pt x="567" y="843"/>
                </a:lnTo>
                <a:lnTo>
                  <a:pt x="575" y="818"/>
                </a:lnTo>
                <a:lnTo>
                  <a:pt x="587" y="775"/>
                </a:lnTo>
                <a:lnTo>
                  <a:pt x="607" y="716"/>
                </a:lnTo>
                <a:lnTo>
                  <a:pt x="695" y="608"/>
                </a:lnTo>
                <a:lnTo>
                  <a:pt x="695" y="608"/>
                </a:lnTo>
                <a:lnTo>
                  <a:pt x="729" y="613"/>
                </a:lnTo>
                <a:lnTo>
                  <a:pt x="763" y="618"/>
                </a:lnTo>
                <a:lnTo>
                  <a:pt x="805" y="623"/>
                </a:lnTo>
                <a:lnTo>
                  <a:pt x="849" y="627"/>
                </a:lnTo>
                <a:lnTo>
                  <a:pt x="889" y="628"/>
                </a:lnTo>
                <a:lnTo>
                  <a:pt x="907" y="628"/>
                </a:lnTo>
                <a:lnTo>
                  <a:pt x="922" y="628"/>
                </a:lnTo>
                <a:lnTo>
                  <a:pt x="936" y="625"/>
                </a:lnTo>
                <a:lnTo>
                  <a:pt x="944" y="623"/>
                </a:lnTo>
                <a:lnTo>
                  <a:pt x="944" y="623"/>
                </a:lnTo>
                <a:lnTo>
                  <a:pt x="953" y="617"/>
                </a:lnTo>
                <a:lnTo>
                  <a:pt x="962" y="607"/>
                </a:lnTo>
                <a:lnTo>
                  <a:pt x="975" y="592"/>
                </a:lnTo>
                <a:lnTo>
                  <a:pt x="988" y="575"/>
                </a:lnTo>
                <a:lnTo>
                  <a:pt x="1018" y="533"/>
                </a:lnTo>
                <a:lnTo>
                  <a:pt x="1048" y="486"/>
                </a:lnTo>
                <a:lnTo>
                  <a:pt x="1076" y="439"/>
                </a:lnTo>
                <a:lnTo>
                  <a:pt x="1099" y="399"/>
                </a:lnTo>
                <a:lnTo>
                  <a:pt x="1115" y="368"/>
                </a:lnTo>
                <a:lnTo>
                  <a:pt x="1119" y="358"/>
                </a:lnTo>
                <a:lnTo>
                  <a:pt x="1120" y="353"/>
                </a:lnTo>
                <a:lnTo>
                  <a:pt x="1120" y="353"/>
                </a:lnTo>
                <a:lnTo>
                  <a:pt x="1118" y="348"/>
                </a:lnTo>
                <a:lnTo>
                  <a:pt x="1113" y="343"/>
                </a:lnTo>
                <a:lnTo>
                  <a:pt x="1107" y="339"/>
                </a:lnTo>
                <a:lnTo>
                  <a:pt x="1099" y="334"/>
                </a:lnTo>
                <a:lnTo>
                  <a:pt x="1087" y="326"/>
                </a:lnTo>
                <a:lnTo>
                  <a:pt x="1081" y="324"/>
                </a:lnTo>
                <a:lnTo>
                  <a:pt x="1071" y="319"/>
                </a:lnTo>
                <a:lnTo>
                  <a:pt x="1071" y="319"/>
                </a:lnTo>
                <a:lnTo>
                  <a:pt x="1074" y="312"/>
                </a:lnTo>
                <a:lnTo>
                  <a:pt x="1075" y="304"/>
                </a:lnTo>
                <a:lnTo>
                  <a:pt x="1076" y="294"/>
                </a:lnTo>
                <a:lnTo>
                  <a:pt x="1076" y="294"/>
                </a:lnTo>
                <a:lnTo>
                  <a:pt x="1075" y="265"/>
                </a:lnTo>
                <a:lnTo>
                  <a:pt x="1077" y="249"/>
                </a:lnTo>
                <a:lnTo>
                  <a:pt x="1079" y="242"/>
                </a:lnTo>
                <a:lnTo>
                  <a:pt x="1081" y="236"/>
                </a:lnTo>
                <a:lnTo>
                  <a:pt x="1081" y="236"/>
                </a:lnTo>
                <a:lnTo>
                  <a:pt x="1090" y="221"/>
                </a:lnTo>
                <a:lnTo>
                  <a:pt x="1099" y="202"/>
                </a:lnTo>
                <a:lnTo>
                  <a:pt x="1106" y="185"/>
                </a:lnTo>
                <a:lnTo>
                  <a:pt x="1107" y="179"/>
                </a:lnTo>
                <a:lnTo>
                  <a:pt x="1107" y="178"/>
                </a:lnTo>
                <a:lnTo>
                  <a:pt x="1106" y="177"/>
                </a:lnTo>
                <a:lnTo>
                  <a:pt x="1106" y="177"/>
                </a:lnTo>
                <a:lnTo>
                  <a:pt x="1103" y="176"/>
                </a:lnTo>
                <a:lnTo>
                  <a:pt x="1099" y="176"/>
                </a:lnTo>
                <a:lnTo>
                  <a:pt x="1093" y="178"/>
                </a:lnTo>
                <a:lnTo>
                  <a:pt x="1087" y="180"/>
                </a:lnTo>
                <a:lnTo>
                  <a:pt x="1086" y="182"/>
                </a:lnTo>
                <a:lnTo>
                  <a:pt x="1086" y="182"/>
                </a:lnTo>
                <a:lnTo>
                  <a:pt x="1076" y="196"/>
                </a:lnTo>
                <a:lnTo>
                  <a:pt x="1066" y="211"/>
                </a:lnTo>
                <a:lnTo>
                  <a:pt x="1066" y="211"/>
                </a:lnTo>
                <a:lnTo>
                  <a:pt x="1070" y="205"/>
                </a:lnTo>
                <a:lnTo>
                  <a:pt x="1077" y="191"/>
                </a:lnTo>
                <a:lnTo>
                  <a:pt x="1081" y="183"/>
                </a:lnTo>
                <a:lnTo>
                  <a:pt x="1084" y="177"/>
                </a:lnTo>
                <a:lnTo>
                  <a:pt x="1084" y="171"/>
                </a:lnTo>
                <a:lnTo>
                  <a:pt x="1082" y="168"/>
                </a:lnTo>
                <a:lnTo>
                  <a:pt x="1081" y="167"/>
                </a:lnTo>
                <a:lnTo>
                  <a:pt x="1081" y="167"/>
                </a:lnTo>
                <a:lnTo>
                  <a:pt x="1074" y="162"/>
                </a:lnTo>
                <a:lnTo>
                  <a:pt x="1070" y="158"/>
                </a:lnTo>
                <a:lnTo>
                  <a:pt x="1068" y="158"/>
                </a:lnTo>
                <a:lnTo>
                  <a:pt x="1065" y="158"/>
                </a:lnTo>
                <a:lnTo>
                  <a:pt x="1064" y="160"/>
                </a:lnTo>
                <a:lnTo>
                  <a:pt x="1062" y="162"/>
                </a:lnTo>
                <a:lnTo>
                  <a:pt x="1062" y="162"/>
                </a:lnTo>
                <a:lnTo>
                  <a:pt x="1047" y="182"/>
                </a:lnTo>
                <a:lnTo>
                  <a:pt x="1047" y="182"/>
                </a:lnTo>
                <a:lnTo>
                  <a:pt x="1048" y="177"/>
                </a:lnTo>
                <a:lnTo>
                  <a:pt x="1051" y="167"/>
                </a:lnTo>
                <a:lnTo>
                  <a:pt x="1052" y="162"/>
                </a:lnTo>
                <a:lnTo>
                  <a:pt x="1052" y="157"/>
                </a:lnTo>
                <a:lnTo>
                  <a:pt x="1051" y="153"/>
                </a:lnTo>
                <a:lnTo>
                  <a:pt x="1049" y="152"/>
                </a:lnTo>
                <a:lnTo>
                  <a:pt x="1047" y="152"/>
                </a:lnTo>
                <a:lnTo>
                  <a:pt x="1047" y="152"/>
                </a:lnTo>
                <a:lnTo>
                  <a:pt x="1040" y="152"/>
                </a:lnTo>
                <a:lnTo>
                  <a:pt x="1035" y="155"/>
                </a:lnTo>
                <a:lnTo>
                  <a:pt x="1031" y="157"/>
                </a:lnTo>
                <a:lnTo>
                  <a:pt x="1027" y="162"/>
                </a:lnTo>
                <a:lnTo>
                  <a:pt x="1027" y="162"/>
                </a:lnTo>
                <a:lnTo>
                  <a:pt x="1019" y="180"/>
                </a:lnTo>
                <a:lnTo>
                  <a:pt x="1014" y="190"/>
                </a:lnTo>
                <a:lnTo>
                  <a:pt x="1013" y="196"/>
                </a:lnTo>
                <a:lnTo>
                  <a:pt x="1013" y="196"/>
                </a:lnTo>
                <a:lnTo>
                  <a:pt x="1008" y="231"/>
                </a:lnTo>
                <a:lnTo>
                  <a:pt x="1003" y="206"/>
                </a:lnTo>
                <a:lnTo>
                  <a:pt x="1003" y="206"/>
                </a:lnTo>
                <a:lnTo>
                  <a:pt x="1004" y="202"/>
                </a:lnTo>
                <a:lnTo>
                  <a:pt x="1006" y="194"/>
                </a:lnTo>
                <a:lnTo>
                  <a:pt x="1008" y="189"/>
                </a:lnTo>
                <a:lnTo>
                  <a:pt x="1008" y="185"/>
                </a:lnTo>
                <a:lnTo>
                  <a:pt x="1005" y="183"/>
                </a:lnTo>
                <a:lnTo>
                  <a:pt x="1003" y="182"/>
                </a:lnTo>
                <a:lnTo>
                  <a:pt x="1003" y="182"/>
                </a:lnTo>
                <a:lnTo>
                  <a:pt x="999" y="183"/>
                </a:lnTo>
                <a:lnTo>
                  <a:pt x="994" y="187"/>
                </a:lnTo>
                <a:lnTo>
                  <a:pt x="989" y="193"/>
                </a:lnTo>
                <a:lnTo>
                  <a:pt x="984" y="199"/>
                </a:lnTo>
                <a:lnTo>
                  <a:pt x="977" y="212"/>
                </a:lnTo>
                <a:lnTo>
                  <a:pt x="973" y="221"/>
                </a:lnTo>
                <a:lnTo>
                  <a:pt x="973" y="221"/>
                </a:lnTo>
                <a:lnTo>
                  <a:pt x="972" y="234"/>
                </a:lnTo>
                <a:lnTo>
                  <a:pt x="973" y="258"/>
                </a:lnTo>
                <a:lnTo>
                  <a:pt x="973" y="290"/>
                </a:lnTo>
                <a:lnTo>
                  <a:pt x="978" y="304"/>
                </a:lnTo>
                <a:lnTo>
                  <a:pt x="978" y="304"/>
                </a:lnTo>
                <a:lnTo>
                  <a:pt x="976" y="303"/>
                </a:lnTo>
                <a:lnTo>
                  <a:pt x="970" y="301"/>
                </a:lnTo>
                <a:lnTo>
                  <a:pt x="966" y="301"/>
                </a:lnTo>
                <a:lnTo>
                  <a:pt x="964" y="301"/>
                </a:lnTo>
                <a:lnTo>
                  <a:pt x="960" y="302"/>
                </a:lnTo>
                <a:lnTo>
                  <a:pt x="959" y="304"/>
                </a:lnTo>
                <a:lnTo>
                  <a:pt x="959" y="304"/>
                </a:lnTo>
                <a:lnTo>
                  <a:pt x="956" y="310"/>
                </a:lnTo>
                <a:lnTo>
                  <a:pt x="955" y="316"/>
                </a:lnTo>
                <a:lnTo>
                  <a:pt x="955" y="321"/>
                </a:lnTo>
                <a:lnTo>
                  <a:pt x="956" y="323"/>
                </a:lnTo>
                <a:lnTo>
                  <a:pt x="959" y="324"/>
                </a:lnTo>
                <a:lnTo>
                  <a:pt x="959" y="324"/>
                </a:lnTo>
                <a:lnTo>
                  <a:pt x="965" y="326"/>
                </a:lnTo>
                <a:lnTo>
                  <a:pt x="971" y="331"/>
                </a:lnTo>
                <a:lnTo>
                  <a:pt x="976" y="335"/>
                </a:lnTo>
                <a:lnTo>
                  <a:pt x="978" y="339"/>
                </a:lnTo>
                <a:lnTo>
                  <a:pt x="978" y="3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963BEB1-D4A1-761D-9D2F-42D5E6C72DC7}"/>
              </a:ext>
            </a:extLst>
          </p:cNvPr>
          <p:cNvSpPr>
            <a:spLocks/>
          </p:cNvSpPr>
          <p:nvPr/>
        </p:nvSpPr>
        <p:spPr bwMode="auto">
          <a:xfrm>
            <a:off x="7368537" y="3906976"/>
            <a:ext cx="1229764" cy="2433569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128BE7F-ABBF-ACFC-492A-6EBC738E469D}"/>
              </a:ext>
            </a:extLst>
          </p:cNvPr>
          <p:cNvSpPr>
            <a:spLocks/>
          </p:cNvSpPr>
          <p:nvPr/>
        </p:nvSpPr>
        <p:spPr bwMode="auto">
          <a:xfrm>
            <a:off x="1491646" y="3861009"/>
            <a:ext cx="1150808" cy="2525504"/>
          </a:xfrm>
          <a:custGeom>
            <a:avLst/>
            <a:gdLst>
              <a:gd name="T0" fmla="*/ 460 w 1064"/>
              <a:gd name="T1" fmla="*/ 44 h 2335"/>
              <a:gd name="T2" fmla="*/ 435 w 1064"/>
              <a:gd name="T3" fmla="*/ 123 h 2335"/>
              <a:gd name="T4" fmla="*/ 406 w 1064"/>
              <a:gd name="T5" fmla="*/ 284 h 2335"/>
              <a:gd name="T6" fmla="*/ 254 w 1064"/>
              <a:gd name="T7" fmla="*/ 382 h 2335"/>
              <a:gd name="T8" fmla="*/ 49 w 1064"/>
              <a:gd name="T9" fmla="*/ 989 h 2335"/>
              <a:gd name="T10" fmla="*/ 0 w 1064"/>
              <a:gd name="T11" fmla="*/ 1079 h 2335"/>
              <a:gd name="T12" fmla="*/ 54 w 1064"/>
              <a:gd name="T13" fmla="*/ 1128 h 2335"/>
              <a:gd name="T14" fmla="*/ 202 w 1064"/>
              <a:gd name="T15" fmla="*/ 1586 h 2335"/>
              <a:gd name="T16" fmla="*/ 132 w 1064"/>
              <a:gd name="T17" fmla="*/ 2102 h 2335"/>
              <a:gd name="T18" fmla="*/ 143 w 1064"/>
              <a:gd name="T19" fmla="*/ 2131 h 2335"/>
              <a:gd name="T20" fmla="*/ 174 w 1064"/>
              <a:gd name="T21" fmla="*/ 2161 h 2335"/>
              <a:gd name="T22" fmla="*/ 242 w 1064"/>
              <a:gd name="T23" fmla="*/ 2161 h 2335"/>
              <a:gd name="T24" fmla="*/ 406 w 1064"/>
              <a:gd name="T25" fmla="*/ 2113 h 2335"/>
              <a:gd name="T26" fmla="*/ 418 w 1064"/>
              <a:gd name="T27" fmla="*/ 2079 h 2335"/>
              <a:gd name="T28" fmla="*/ 406 w 1064"/>
              <a:gd name="T29" fmla="*/ 2057 h 2335"/>
              <a:gd name="T30" fmla="*/ 377 w 1064"/>
              <a:gd name="T31" fmla="*/ 1745 h 2335"/>
              <a:gd name="T32" fmla="*/ 460 w 1064"/>
              <a:gd name="T33" fmla="*/ 2177 h 2335"/>
              <a:gd name="T34" fmla="*/ 487 w 1064"/>
              <a:gd name="T35" fmla="*/ 2315 h 2335"/>
              <a:gd name="T36" fmla="*/ 536 w 1064"/>
              <a:gd name="T37" fmla="*/ 2333 h 2335"/>
              <a:gd name="T38" fmla="*/ 787 w 1064"/>
              <a:gd name="T39" fmla="*/ 2333 h 2335"/>
              <a:gd name="T40" fmla="*/ 862 w 1064"/>
              <a:gd name="T41" fmla="*/ 2303 h 2335"/>
              <a:gd name="T42" fmla="*/ 856 w 1064"/>
              <a:gd name="T43" fmla="*/ 2267 h 2335"/>
              <a:gd name="T44" fmla="*/ 822 w 1064"/>
              <a:gd name="T45" fmla="*/ 2251 h 2335"/>
              <a:gd name="T46" fmla="*/ 739 w 1064"/>
              <a:gd name="T47" fmla="*/ 2221 h 2335"/>
              <a:gd name="T48" fmla="*/ 669 w 1064"/>
              <a:gd name="T49" fmla="*/ 2014 h 2335"/>
              <a:gd name="T50" fmla="*/ 679 w 1064"/>
              <a:gd name="T51" fmla="*/ 1545 h 2335"/>
              <a:gd name="T52" fmla="*/ 523 w 1064"/>
              <a:gd name="T53" fmla="*/ 1181 h 2335"/>
              <a:gd name="T54" fmla="*/ 547 w 1064"/>
              <a:gd name="T55" fmla="*/ 1069 h 2335"/>
              <a:gd name="T56" fmla="*/ 527 w 1064"/>
              <a:gd name="T57" fmla="*/ 929 h 2335"/>
              <a:gd name="T58" fmla="*/ 555 w 1064"/>
              <a:gd name="T59" fmla="*/ 1006 h 2335"/>
              <a:gd name="T60" fmla="*/ 581 w 1064"/>
              <a:gd name="T61" fmla="*/ 989 h 2335"/>
              <a:gd name="T62" fmla="*/ 582 w 1064"/>
              <a:gd name="T63" fmla="*/ 891 h 2335"/>
              <a:gd name="T64" fmla="*/ 551 w 1064"/>
              <a:gd name="T65" fmla="*/ 793 h 2335"/>
              <a:gd name="T66" fmla="*/ 551 w 1064"/>
              <a:gd name="T67" fmla="*/ 705 h 2335"/>
              <a:gd name="T68" fmla="*/ 714 w 1064"/>
              <a:gd name="T69" fmla="*/ 789 h 2335"/>
              <a:gd name="T70" fmla="*/ 772 w 1064"/>
              <a:gd name="T71" fmla="*/ 789 h 2335"/>
              <a:gd name="T72" fmla="*/ 1038 w 1064"/>
              <a:gd name="T73" fmla="*/ 636 h 2335"/>
              <a:gd name="T74" fmla="*/ 1037 w 1064"/>
              <a:gd name="T75" fmla="*/ 598 h 2335"/>
              <a:gd name="T76" fmla="*/ 1037 w 1064"/>
              <a:gd name="T77" fmla="*/ 485 h 2335"/>
              <a:gd name="T78" fmla="*/ 1064 w 1064"/>
              <a:gd name="T79" fmla="*/ 416 h 2335"/>
              <a:gd name="T80" fmla="*/ 1026 w 1064"/>
              <a:gd name="T81" fmla="*/ 387 h 2335"/>
              <a:gd name="T82" fmla="*/ 959 w 1064"/>
              <a:gd name="T83" fmla="*/ 378 h 2335"/>
              <a:gd name="T84" fmla="*/ 934 w 1064"/>
              <a:gd name="T85" fmla="*/ 412 h 2335"/>
              <a:gd name="T86" fmla="*/ 927 w 1064"/>
              <a:gd name="T87" fmla="*/ 471 h 2335"/>
              <a:gd name="T88" fmla="*/ 735 w 1064"/>
              <a:gd name="T89" fmla="*/ 608 h 2335"/>
              <a:gd name="T90" fmla="*/ 682 w 1064"/>
              <a:gd name="T91" fmla="*/ 579 h 2335"/>
              <a:gd name="T92" fmla="*/ 731 w 1064"/>
              <a:gd name="T93" fmla="*/ 439 h 2335"/>
              <a:gd name="T94" fmla="*/ 868 w 1064"/>
              <a:gd name="T95" fmla="*/ 357 h 2335"/>
              <a:gd name="T96" fmla="*/ 874 w 1064"/>
              <a:gd name="T97" fmla="*/ 325 h 2335"/>
              <a:gd name="T98" fmla="*/ 910 w 1064"/>
              <a:gd name="T99" fmla="*/ 211 h 2335"/>
              <a:gd name="T100" fmla="*/ 931 w 1064"/>
              <a:gd name="T101" fmla="*/ 163 h 2335"/>
              <a:gd name="T102" fmla="*/ 943 w 1064"/>
              <a:gd name="T103" fmla="*/ 145 h 2335"/>
              <a:gd name="T104" fmla="*/ 910 w 1064"/>
              <a:gd name="T105" fmla="*/ 113 h 2335"/>
              <a:gd name="T106" fmla="*/ 878 w 1064"/>
              <a:gd name="T107" fmla="*/ 108 h 2335"/>
              <a:gd name="T108" fmla="*/ 835 w 1064"/>
              <a:gd name="T109" fmla="*/ 120 h 2335"/>
              <a:gd name="T110" fmla="*/ 827 w 1064"/>
              <a:gd name="T111" fmla="*/ 201 h 2335"/>
              <a:gd name="T112" fmla="*/ 729 w 1064"/>
              <a:gd name="T113" fmla="*/ 224 h 2335"/>
              <a:gd name="T114" fmla="*/ 739 w 1064"/>
              <a:gd name="T115" fmla="*/ 186 h 2335"/>
              <a:gd name="T116" fmla="*/ 754 w 1064"/>
              <a:gd name="T117" fmla="*/ 104 h 2335"/>
              <a:gd name="T118" fmla="*/ 746 w 1064"/>
              <a:gd name="T119" fmla="*/ 49 h 2335"/>
              <a:gd name="T120" fmla="*/ 641 w 1064"/>
              <a:gd name="T121" fmla="*/ 20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4" h="2335">
                <a:moveTo>
                  <a:pt x="592" y="15"/>
                </a:moveTo>
                <a:lnTo>
                  <a:pt x="523" y="0"/>
                </a:lnTo>
                <a:lnTo>
                  <a:pt x="499" y="25"/>
                </a:lnTo>
                <a:lnTo>
                  <a:pt x="499" y="25"/>
                </a:lnTo>
                <a:lnTo>
                  <a:pt x="479" y="33"/>
                </a:lnTo>
                <a:lnTo>
                  <a:pt x="467" y="39"/>
                </a:lnTo>
                <a:lnTo>
                  <a:pt x="460" y="44"/>
                </a:lnTo>
                <a:lnTo>
                  <a:pt x="440" y="83"/>
                </a:lnTo>
                <a:lnTo>
                  <a:pt x="440" y="83"/>
                </a:lnTo>
                <a:lnTo>
                  <a:pt x="440" y="103"/>
                </a:lnTo>
                <a:lnTo>
                  <a:pt x="438" y="115"/>
                </a:lnTo>
                <a:lnTo>
                  <a:pt x="437" y="120"/>
                </a:lnTo>
                <a:lnTo>
                  <a:pt x="435" y="123"/>
                </a:lnTo>
                <a:lnTo>
                  <a:pt x="435" y="123"/>
                </a:lnTo>
                <a:lnTo>
                  <a:pt x="434" y="124"/>
                </a:lnTo>
                <a:lnTo>
                  <a:pt x="434" y="128"/>
                </a:lnTo>
                <a:lnTo>
                  <a:pt x="433" y="139"/>
                </a:lnTo>
                <a:lnTo>
                  <a:pt x="432" y="172"/>
                </a:lnTo>
                <a:lnTo>
                  <a:pt x="430" y="221"/>
                </a:lnTo>
                <a:lnTo>
                  <a:pt x="426" y="265"/>
                </a:lnTo>
                <a:lnTo>
                  <a:pt x="406" y="284"/>
                </a:lnTo>
                <a:lnTo>
                  <a:pt x="362" y="265"/>
                </a:lnTo>
                <a:lnTo>
                  <a:pt x="347" y="279"/>
                </a:lnTo>
                <a:lnTo>
                  <a:pt x="347" y="279"/>
                </a:lnTo>
                <a:lnTo>
                  <a:pt x="303" y="327"/>
                </a:lnTo>
                <a:lnTo>
                  <a:pt x="271" y="362"/>
                </a:lnTo>
                <a:lnTo>
                  <a:pt x="254" y="382"/>
                </a:lnTo>
                <a:lnTo>
                  <a:pt x="254" y="382"/>
                </a:lnTo>
                <a:lnTo>
                  <a:pt x="248" y="403"/>
                </a:lnTo>
                <a:lnTo>
                  <a:pt x="236" y="452"/>
                </a:lnTo>
                <a:lnTo>
                  <a:pt x="203" y="597"/>
                </a:lnTo>
                <a:lnTo>
                  <a:pt x="157" y="804"/>
                </a:lnTo>
                <a:lnTo>
                  <a:pt x="59" y="976"/>
                </a:lnTo>
                <a:lnTo>
                  <a:pt x="59" y="976"/>
                </a:lnTo>
                <a:lnTo>
                  <a:pt x="49" y="989"/>
                </a:lnTo>
                <a:lnTo>
                  <a:pt x="28" y="1021"/>
                </a:lnTo>
                <a:lnTo>
                  <a:pt x="17" y="1039"/>
                </a:lnTo>
                <a:lnTo>
                  <a:pt x="7" y="1055"/>
                </a:lnTo>
                <a:lnTo>
                  <a:pt x="1" y="1070"/>
                </a:lnTo>
                <a:lnTo>
                  <a:pt x="0" y="1075"/>
                </a:lnTo>
                <a:lnTo>
                  <a:pt x="0" y="1079"/>
                </a:lnTo>
                <a:lnTo>
                  <a:pt x="0" y="1079"/>
                </a:lnTo>
                <a:lnTo>
                  <a:pt x="2" y="1085"/>
                </a:lnTo>
                <a:lnTo>
                  <a:pt x="7" y="1092"/>
                </a:lnTo>
                <a:lnTo>
                  <a:pt x="13" y="1098"/>
                </a:lnTo>
                <a:lnTo>
                  <a:pt x="21" y="1104"/>
                </a:lnTo>
                <a:lnTo>
                  <a:pt x="37" y="1118"/>
                </a:lnTo>
                <a:lnTo>
                  <a:pt x="54" y="1128"/>
                </a:lnTo>
                <a:lnTo>
                  <a:pt x="54" y="1128"/>
                </a:lnTo>
                <a:lnTo>
                  <a:pt x="71" y="1135"/>
                </a:lnTo>
                <a:lnTo>
                  <a:pt x="88" y="1141"/>
                </a:lnTo>
                <a:lnTo>
                  <a:pt x="108" y="1147"/>
                </a:lnTo>
                <a:lnTo>
                  <a:pt x="108" y="1147"/>
                </a:lnTo>
                <a:lnTo>
                  <a:pt x="157" y="1375"/>
                </a:lnTo>
                <a:lnTo>
                  <a:pt x="191" y="1533"/>
                </a:lnTo>
                <a:lnTo>
                  <a:pt x="202" y="1586"/>
                </a:lnTo>
                <a:lnTo>
                  <a:pt x="205" y="1608"/>
                </a:lnTo>
                <a:lnTo>
                  <a:pt x="205" y="1608"/>
                </a:lnTo>
                <a:lnTo>
                  <a:pt x="193" y="1688"/>
                </a:lnTo>
                <a:lnTo>
                  <a:pt x="166" y="1858"/>
                </a:lnTo>
                <a:lnTo>
                  <a:pt x="142" y="2028"/>
                </a:lnTo>
                <a:lnTo>
                  <a:pt x="133" y="2086"/>
                </a:lnTo>
                <a:lnTo>
                  <a:pt x="132" y="2102"/>
                </a:lnTo>
                <a:lnTo>
                  <a:pt x="132" y="2108"/>
                </a:lnTo>
                <a:lnTo>
                  <a:pt x="132" y="2108"/>
                </a:lnTo>
                <a:lnTo>
                  <a:pt x="139" y="2115"/>
                </a:lnTo>
                <a:lnTo>
                  <a:pt x="142" y="2118"/>
                </a:lnTo>
                <a:lnTo>
                  <a:pt x="142" y="2118"/>
                </a:lnTo>
                <a:lnTo>
                  <a:pt x="142" y="2123"/>
                </a:lnTo>
                <a:lnTo>
                  <a:pt x="143" y="2131"/>
                </a:lnTo>
                <a:lnTo>
                  <a:pt x="146" y="2144"/>
                </a:lnTo>
                <a:lnTo>
                  <a:pt x="148" y="2148"/>
                </a:lnTo>
                <a:lnTo>
                  <a:pt x="152" y="2152"/>
                </a:lnTo>
                <a:lnTo>
                  <a:pt x="152" y="2152"/>
                </a:lnTo>
                <a:lnTo>
                  <a:pt x="155" y="2156"/>
                </a:lnTo>
                <a:lnTo>
                  <a:pt x="161" y="2158"/>
                </a:lnTo>
                <a:lnTo>
                  <a:pt x="174" y="2161"/>
                </a:lnTo>
                <a:lnTo>
                  <a:pt x="196" y="2162"/>
                </a:lnTo>
                <a:lnTo>
                  <a:pt x="196" y="2162"/>
                </a:lnTo>
                <a:lnTo>
                  <a:pt x="204" y="2164"/>
                </a:lnTo>
                <a:lnTo>
                  <a:pt x="216" y="2164"/>
                </a:lnTo>
                <a:lnTo>
                  <a:pt x="224" y="2164"/>
                </a:lnTo>
                <a:lnTo>
                  <a:pt x="232" y="2163"/>
                </a:lnTo>
                <a:lnTo>
                  <a:pt x="242" y="2161"/>
                </a:lnTo>
                <a:lnTo>
                  <a:pt x="254" y="2157"/>
                </a:lnTo>
                <a:lnTo>
                  <a:pt x="254" y="2157"/>
                </a:lnTo>
                <a:lnTo>
                  <a:pt x="291" y="2147"/>
                </a:lnTo>
                <a:lnTo>
                  <a:pt x="339" y="2134"/>
                </a:lnTo>
                <a:lnTo>
                  <a:pt x="383" y="2121"/>
                </a:lnTo>
                <a:lnTo>
                  <a:pt x="397" y="2117"/>
                </a:lnTo>
                <a:lnTo>
                  <a:pt x="406" y="2113"/>
                </a:lnTo>
                <a:lnTo>
                  <a:pt x="406" y="2113"/>
                </a:lnTo>
                <a:lnTo>
                  <a:pt x="410" y="2110"/>
                </a:lnTo>
                <a:lnTo>
                  <a:pt x="413" y="2104"/>
                </a:lnTo>
                <a:lnTo>
                  <a:pt x="416" y="2098"/>
                </a:lnTo>
                <a:lnTo>
                  <a:pt x="417" y="2091"/>
                </a:lnTo>
                <a:lnTo>
                  <a:pt x="418" y="2085"/>
                </a:lnTo>
                <a:lnTo>
                  <a:pt x="418" y="2079"/>
                </a:lnTo>
                <a:lnTo>
                  <a:pt x="417" y="2072"/>
                </a:lnTo>
                <a:lnTo>
                  <a:pt x="416" y="2069"/>
                </a:lnTo>
                <a:lnTo>
                  <a:pt x="416" y="2069"/>
                </a:lnTo>
                <a:lnTo>
                  <a:pt x="413" y="2065"/>
                </a:lnTo>
                <a:lnTo>
                  <a:pt x="410" y="2060"/>
                </a:lnTo>
                <a:lnTo>
                  <a:pt x="408" y="2058"/>
                </a:lnTo>
                <a:lnTo>
                  <a:pt x="406" y="2057"/>
                </a:lnTo>
                <a:lnTo>
                  <a:pt x="401" y="2055"/>
                </a:lnTo>
                <a:lnTo>
                  <a:pt x="396" y="2054"/>
                </a:lnTo>
                <a:lnTo>
                  <a:pt x="396" y="2054"/>
                </a:lnTo>
                <a:lnTo>
                  <a:pt x="352" y="2049"/>
                </a:lnTo>
                <a:lnTo>
                  <a:pt x="367" y="2034"/>
                </a:lnTo>
                <a:lnTo>
                  <a:pt x="377" y="1745"/>
                </a:lnTo>
                <a:lnTo>
                  <a:pt x="377" y="1745"/>
                </a:lnTo>
                <a:lnTo>
                  <a:pt x="408" y="1896"/>
                </a:lnTo>
                <a:lnTo>
                  <a:pt x="440" y="2049"/>
                </a:lnTo>
                <a:lnTo>
                  <a:pt x="440" y="2049"/>
                </a:lnTo>
                <a:lnTo>
                  <a:pt x="450" y="2110"/>
                </a:lnTo>
                <a:lnTo>
                  <a:pt x="457" y="2153"/>
                </a:lnTo>
                <a:lnTo>
                  <a:pt x="460" y="2177"/>
                </a:lnTo>
                <a:lnTo>
                  <a:pt x="460" y="2177"/>
                </a:lnTo>
                <a:lnTo>
                  <a:pt x="461" y="2194"/>
                </a:lnTo>
                <a:lnTo>
                  <a:pt x="465" y="2221"/>
                </a:lnTo>
                <a:lnTo>
                  <a:pt x="470" y="2255"/>
                </a:lnTo>
                <a:lnTo>
                  <a:pt x="484" y="2255"/>
                </a:lnTo>
                <a:lnTo>
                  <a:pt x="484" y="2255"/>
                </a:lnTo>
                <a:lnTo>
                  <a:pt x="485" y="2291"/>
                </a:lnTo>
                <a:lnTo>
                  <a:pt x="487" y="2315"/>
                </a:lnTo>
                <a:lnTo>
                  <a:pt x="488" y="2325"/>
                </a:lnTo>
                <a:lnTo>
                  <a:pt x="489" y="2329"/>
                </a:lnTo>
                <a:lnTo>
                  <a:pt x="489" y="2329"/>
                </a:lnTo>
                <a:lnTo>
                  <a:pt x="493" y="2331"/>
                </a:lnTo>
                <a:lnTo>
                  <a:pt x="499" y="2332"/>
                </a:lnTo>
                <a:lnTo>
                  <a:pt x="516" y="2332"/>
                </a:lnTo>
                <a:lnTo>
                  <a:pt x="536" y="2333"/>
                </a:lnTo>
                <a:lnTo>
                  <a:pt x="548" y="2333"/>
                </a:lnTo>
                <a:lnTo>
                  <a:pt x="548" y="2333"/>
                </a:lnTo>
                <a:lnTo>
                  <a:pt x="587" y="2335"/>
                </a:lnTo>
                <a:lnTo>
                  <a:pt x="664" y="2333"/>
                </a:lnTo>
                <a:lnTo>
                  <a:pt x="743" y="2333"/>
                </a:lnTo>
                <a:lnTo>
                  <a:pt x="787" y="2333"/>
                </a:lnTo>
                <a:lnTo>
                  <a:pt x="787" y="2333"/>
                </a:lnTo>
                <a:lnTo>
                  <a:pt x="797" y="2333"/>
                </a:lnTo>
                <a:lnTo>
                  <a:pt x="808" y="2331"/>
                </a:lnTo>
                <a:lnTo>
                  <a:pt x="823" y="2327"/>
                </a:lnTo>
                <a:lnTo>
                  <a:pt x="836" y="2321"/>
                </a:lnTo>
                <a:lnTo>
                  <a:pt x="849" y="2314"/>
                </a:lnTo>
                <a:lnTo>
                  <a:pt x="858" y="2307"/>
                </a:lnTo>
                <a:lnTo>
                  <a:pt x="862" y="2303"/>
                </a:lnTo>
                <a:lnTo>
                  <a:pt x="865" y="2298"/>
                </a:lnTo>
                <a:lnTo>
                  <a:pt x="866" y="2294"/>
                </a:lnTo>
                <a:lnTo>
                  <a:pt x="866" y="2289"/>
                </a:lnTo>
                <a:lnTo>
                  <a:pt x="866" y="2289"/>
                </a:lnTo>
                <a:lnTo>
                  <a:pt x="863" y="2282"/>
                </a:lnTo>
                <a:lnTo>
                  <a:pt x="860" y="2275"/>
                </a:lnTo>
                <a:lnTo>
                  <a:pt x="856" y="2267"/>
                </a:lnTo>
                <a:lnTo>
                  <a:pt x="851" y="2261"/>
                </a:lnTo>
                <a:lnTo>
                  <a:pt x="846" y="2258"/>
                </a:lnTo>
                <a:lnTo>
                  <a:pt x="841" y="2254"/>
                </a:lnTo>
                <a:lnTo>
                  <a:pt x="836" y="2251"/>
                </a:lnTo>
                <a:lnTo>
                  <a:pt x="832" y="2250"/>
                </a:lnTo>
                <a:lnTo>
                  <a:pt x="832" y="2250"/>
                </a:lnTo>
                <a:lnTo>
                  <a:pt x="822" y="2251"/>
                </a:lnTo>
                <a:lnTo>
                  <a:pt x="811" y="2253"/>
                </a:lnTo>
                <a:lnTo>
                  <a:pt x="798" y="2254"/>
                </a:lnTo>
                <a:lnTo>
                  <a:pt x="791" y="2253"/>
                </a:lnTo>
                <a:lnTo>
                  <a:pt x="783" y="2250"/>
                </a:lnTo>
                <a:lnTo>
                  <a:pt x="783" y="2250"/>
                </a:lnTo>
                <a:lnTo>
                  <a:pt x="695" y="2226"/>
                </a:lnTo>
                <a:lnTo>
                  <a:pt x="739" y="2221"/>
                </a:lnTo>
                <a:lnTo>
                  <a:pt x="739" y="2221"/>
                </a:lnTo>
                <a:lnTo>
                  <a:pt x="707" y="2139"/>
                </a:lnTo>
                <a:lnTo>
                  <a:pt x="682" y="2077"/>
                </a:lnTo>
                <a:lnTo>
                  <a:pt x="675" y="2054"/>
                </a:lnTo>
                <a:lnTo>
                  <a:pt x="670" y="2039"/>
                </a:lnTo>
                <a:lnTo>
                  <a:pt x="670" y="2039"/>
                </a:lnTo>
                <a:lnTo>
                  <a:pt x="669" y="2014"/>
                </a:lnTo>
                <a:lnTo>
                  <a:pt x="669" y="1958"/>
                </a:lnTo>
                <a:lnTo>
                  <a:pt x="671" y="1799"/>
                </a:lnTo>
                <a:lnTo>
                  <a:pt x="676" y="1639"/>
                </a:lnTo>
                <a:lnTo>
                  <a:pt x="679" y="1582"/>
                </a:lnTo>
                <a:lnTo>
                  <a:pt x="680" y="1554"/>
                </a:lnTo>
                <a:lnTo>
                  <a:pt x="680" y="1554"/>
                </a:lnTo>
                <a:lnTo>
                  <a:pt x="679" y="1545"/>
                </a:lnTo>
                <a:lnTo>
                  <a:pt x="674" y="1530"/>
                </a:lnTo>
                <a:lnTo>
                  <a:pt x="657" y="1483"/>
                </a:lnTo>
                <a:lnTo>
                  <a:pt x="632" y="1423"/>
                </a:lnTo>
                <a:lnTo>
                  <a:pt x="603" y="1357"/>
                </a:lnTo>
                <a:lnTo>
                  <a:pt x="548" y="1235"/>
                </a:lnTo>
                <a:lnTo>
                  <a:pt x="523" y="1181"/>
                </a:lnTo>
                <a:lnTo>
                  <a:pt x="523" y="1181"/>
                </a:lnTo>
                <a:lnTo>
                  <a:pt x="545" y="1179"/>
                </a:lnTo>
                <a:lnTo>
                  <a:pt x="561" y="1175"/>
                </a:lnTo>
                <a:lnTo>
                  <a:pt x="566" y="1174"/>
                </a:lnTo>
                <a:lnTo>
                  <a:pt x="567" y="1173"/>
                </a:lnTo>
                <a:lnTo>
                  <a:pt x="567" y="1172"/>
                </a:lnTo>
                <a:lnTo>
                  <a:pt x="567" y="1172"/>
                </a:lnTo>
                <a:lnTo>
                  <a:pt x="547" y="1069"/>
                </a:lnTo>
                <a:lnTo>
                  <a:pt x="532" y="1000"/>
                </a:lnTo>
                <a:lnTo>
                  <a:pt x="527" y="977"/>
                </a:lnTo>
                <a:lnTo>
                  <a:pt x="523" y="966"/>
                </a:lnTo>
                <a:lnTo>
                  <a:pt x="523" y="966"/>
                </a:lnTo>
                <a:lnTo>
                  <a:pt x="522" y="961"/>
                </a:lnTo>
                <a:lnTo>
                  <a:pt x="523" y="952"/>
                </a:lnTo>
                <a:lnTo>
                  <a:pt x="527" y="929"/>
                </a:lnTo>
                <a:lnTo>
                  <a:pt x="533" y="897"/>
                </a:lnTo>
                <a:lnTo>
                  <a:pt x="533" y="897"/>
                </a:lnTo>
                <a:lnTo>
                  <a:pt x="542" y="941"/>
                </a:lnTo>
                <a:lnTo>
                  <a:pt x="548" y="977"/>
                </a:lnTo>
                <a:lnTo>
                  <a:pt x="553" y="1000"/>
                </a:lnTo>
                <a:lnTo>
                  <a:pt x="553" y="1000"/>
                </a:lnTo>
                <a:lnTo>
                  <a:pt x="555" y="1006"/>
                </a:lnTo>
                <a:lnTo>
                  <a:pt x="559" y="1011"/>
                </a:lnTo>
                <a:lnTo>
                  <a:pt x="562" y="1016"/>
                </a:lnTo>
                <a:lnTo>
                  <a:pt x="567" y="1020"/>
                </a:lnTo>
                <a:lnTo>
                  <a:pt x="573" y="1023"/>
                </a:lnTo>
                <a:lnTo>
                  <a:pt x="577" y="1025"/>
                </a:lnTo>
                <a:lnTo>
                  <a:pt x="577" y="1025"/>
                </a:lnTo>
                <a:lnTo>
                  <a:pt x="581" y="989"/>
                </a:lnTo>
                <a:lnTo>
                  <a:pt x="585" y="962"/>
                </a:lnTo>
                <a:lnTo>
                  <a:pt x="587" y="946"/>
                </a:lnTo>
                <a:lnTo>
                  <a:pt x="587" y="946"/>
                </a:lnTo>
                <a:lnTo>
                  <a:pt x="588" y="941"/>
                </a:lnTo>
                <a:lnTo>
                  <a:pt x="587" y="933"/>
                </a:lnTo>
                <a:lnTo>
                  <a:pt x="586" y="912"/>
                </a:lnTo>
                <a:lnTo>
                  <a:pt x="582" y="891"/>
                </a:lnTo>
                <a:lnTo>
                  <a:pt x="582" y="882"/>
                </a:lnTo>
                <a:lnTo>
                  <a:pt x="582" y="878"/>
                </a:lnTo>
                <a:lnTo>
                  <a:pt x="582" y="878"/>
                </a:lnTo>
                <a:lnTo>
                  <a:pt x="581" y="871"/>
                </a:lnTo>
                <a:lnTo>
                  <a:pt x="577" y="859"/>
                </a:lnTo>
                <a:lnTo>
                  <a:pt x="564" y="827"/>
                </a:lnTo>
                <a:lnTo>
                  <a:pt x="551" y="793"/>
                </a:lnTo>
                <a:lnTo>
                  <a:pt x="548" y="780"/>
                </a:lnTo>
                <a:lnTo>
                  <a:pt x="548" y="773"/>
                </a:lnTo>
                <a:lnTo>
                  <a:pt x="548" y="770"/>
                </a:lnTo>
                <a:lnTo>
                  <a:pt x="548" y="770"/>
                </a:lnTo>
                <a:lnTo>
                  <a:pt x="549" y="750"/>
                </a:lnTo>
                <a:lnTo>
                  <a:pt x="550" y="726"/>
                </a:lnTo>
                <a:lnTo>
                  <a:pt x="551" y="705"/>
                </a:lnTo>
                <a:lnTo>
                  <a:pt x="551" y="699"/>
                </a:lnTo>
                <a:lnTo>
                  <a:pt x="553" y="696"/>
                </a:lnTo>
                <a:lnTo>
                  <a:pt x="553" y="696"/>
                </a:lnTo>
                <a:lnTo>
                  <a:pt x="627" y="740"/>
                </a:lnTo>
                <a:lnTo>
                  <a:pt x="681" y="772"/>
                </a:lnTo>
                <a:lnTo>
                  <a:pt x="702" y="783"/>
                </a:lnTo>
                <a:lnTo>
                  <a:pt x="714" y="789"/>
                </a:lnTo>
                <a:lnTo>
                  <a:pt x="714" y="789"/>
                </a:lnTo>
                <a:lnTo>
                  <a:pt x="729" y="793"/>
                </a:lnTo>
                <a:lnTo>
                  <a:pt x="736" y="794"/>
                </a:lnTo>
                <a:lnTo>
                  <a:pt x="745" y="794"/>
                </a:lnTo>
                <a:lnTo>
                  <a:pt x="752" y="794"/>
                </a:lnTo>
                <a:lnTo>
                  <a:pt x="762" y="792"/>
                </a:lnTo>
                <a:lnTo>
                  <a:pt x="772" y="789"/>
                </a:lnTo>
                <a:lnTo>
                  <a:pt x="783" y="784"/>
                </a:lnTo>
                <a:lnTo>
                  <a:pt x="783" y="784"/>
                </a:lnTo>
                <a:lnTo>
                  <a:pt x="835" y="756"/>
                </a:lnTo>
                <a:lnTo>
                  <a:pt x="922" y="706"/>
                </a:lnTo>
                <a:lnTo>
                  <a:pt x="1004" y="658"/>
                </a:lnTo>
                <a:lnTo>
                  <a:pt x="1031" y="641"/>
                </a:lnTo>
                <a:lnTo>
                  <a:pt x="1038" y="636"/>
                </a:lnTo>
                <a:lnTo>
                  <a:pt x="1042" y="632"/>
                </a:lnTo>
                <a:lnTo>
                  <a:pt x="1042" y="632"/>
                </a:lnTo>
                <a:lnTo>
                  <a:pt x="1043" y="624"/>
                </a:lnTo>
                <a:lnTo>
                  <a:pt x="1043" y="614"/>
                </a:lnTo>
                <a:lnTo>
                  <a:pt x="1041" y="604"/>
                </a:lnTo>
                <a:lnTo>
                  <a:pt x="1039" y="601"/>
                </a:lnTo>
                <a:lnTo>
                  <a:pt x="1037" y="598"/>
                </a:lnTo>
                <a:lnTo>
                  <a:pt x="1037" y="598"/>
                </a:lnTo>
                <a:lnTo>
                  <a:pt x="1027" y="586"/>
                </a:lnTo>
                <a:lnTo>
                  <a:pt x="1012" y="564"/>
                </a:lnTo>
                <a:lnTo>
                  <a:pt x="993" y="534"/>
                </a:lnTo>
                <a:lnTo>
                  <a:pt x="993" y="534"/>
                </a:lnTo>
                <a:lnTo>
                  <a:pt x="1037" y="485"/>
                </a:lnTo>
                <a:lnTo>
                  <a:pt x="1037" y="485"/>
                </a:lnTo>
                <a:lnTo>
                  <a:pt x="1042" y="477"/>
                </a:lnTo>
                <a:lnTo>
                  <a:pt x="1049" y="462"/>
                </a:lnTo>
                <a:lnTo>
                  <a:pt x="1057" y="445"/>
                </a:lnTo>
                <a:lnTo>
                  <a:pt x="1061" y="431"/>
                </a:lnTo>
                <a:lnTo>
                  <a:pt x="1061" y="431"/>
                </a:lnTo>
                <a:lnTo>
                  <a:pt x="1064" y="420"/>
                </a:lnTo>
                <a:lnTo>
                  <a:pt x="1064" y="416"/>
                </a:lnTo>
                <a:lnTo>
                  <a:pt x="1064" y="411"/>
                </a:lnTo>
                <a:lnTo>
                  <a:pt x="1063" y="406"/>
                </a:lnTo>
                <a:lnTo>
                  <a:pt x="1060" y="402"/>
                </a:lnTo>
                <a:lnTo>
                  <a:pt x="1057" y="400"/>
                </a:lnTo>
                <a:lnTo>
                  <a:pt x="1052" y="397"/>
                </a:lnTo>
                <a:lnTo>
                  <a:pt x="1052" y="397"/>
                </a:lnTo>
                <a:lnTo>
                  <a:pt x="1026" y="387"/>
                </a:lnTo>
                <a:lnTo>
                  <a:pt x="1012" y="382"/>
                </a:lnTo>
                <a:lnTo>
                  <a:pt x="1012" y="382"/>
                </a:lnTo>
                <a:lnTo>
                  <a:pt x="1005" y="380"/>
                </a:lnTo>
                <a:lnTo>
                  <a:pt x="998" y="379"/>
                </a:lnTo>
                <a:lnTo>
                  <a:pt x="988" y="378"/>
                </a:lnTo>
                <a:lnTo>
                  <a:pt x="959" y="378"/>
                </a:lnTo>
                <a:lnTo>
                  <a:pt x="959" y="378"/>
                </a:lnTo>
                <a:lnTo>
                  <a:pt x="953" y="381"/>
                </a:lnTo>
                <a:lnTo>
                  <a:pt x="944" y="387"/>
                </a:lnTo>
                <a:lnTo>
                  <a:pt x="944" y="387"/>
                </a:lnTo>
                <a:lnTo>
                  <a:pt x="942" y="391"/>
                </a:lnTo>
                <a:lnTo>
                  <a:pt x="938" y="396"/>
                </a:lnTo>
                <a:lnTo>
                  <a:pt x="935" y="402"/>
                </a:lnTo>
                <a:lnTo>
                  <a:pt x="934" y="412"/>
                </a:lnTo>
                <a:lnTo>
                  <a:pt x="934" y="412"/>
                </a:lnTo>
                <a:lnTo>
                  <a:pt x="935" y="450"/>
                </a:lnTo>
                <a:lnTo>
                  <a:pt x="935" y="468"/>
                </a:lnTo>
                <a:lnTo>
                  <a:pt x="935" y="474"/>
                </a:lnTo>
                <a:lnTo>
                  <a:pt x="934" y="476"/>
                </a:lnTo>
                <a:lnTo>
                  <a:pt x="934" y="476"/>
                </a:lnTo>
                <a:lnTo>
                  <a:pt x="927" y="471"/>
                </a:lnTo>
                <a:lnTo>
                  <a:pt x="923" y="469"/>
                </a:lnTo>
                <a:lnTo>
                  <a:pt x="922" y="469"/>
                </a:lnTo>
                <a:lnTo>
                  <a:pt x="920" y="471"/>
                </a:lnTo>
                <a:lnTo>
                  <a:pt x="920" y="471"/>
                </a:lnTo>
                <a:lnTo>
                  <a:pt x="734" y="608"/>
                </a:lnTo>
                <a:lnTo>
                  <a:pt x="734" y="608"/>
                </a:lnTo>
                <a:lnTo>
                  <a:pt x="735" y="608"/>
                </a:lnTo>
                <a:lnTo>
                  <a:pt x="735" y="608"/>
                </a:lnTo>
                <a:lnTo>
                  <a:pt x="736" y="608"/>
                </a:lnTo>
                <a:lnTo>
                  <a:pt x="731" y="605"/>
                </a:lnTo>
                <a:lnTo>
                  <a:pt x="719" y="598"/>
                </a:lnTo>
                <a:lnTo>
                  <a:pt x="719" y="598"/>
                </a:lnTo>
                <a:lnTo>
                  <a:pt x="691" y="583"/>
                </a:lnTo>
                <a:lnTo>
                  <a:pt x="682" y="579"/>
                </a:lnTo>
                <a:lnTo>
                  <a:pt x="675" y="574"/>
                </a:lnTo>
                <a:lnTo>
                  <a:pt x="675" y="574"/>
                </a:lnTo>
                <a:lnTo>
                  <a:pt x="663" y="559"/>
                </a:lnTo>
                <a:lnTo>
                  <a:pt x="644" y="533"/>
                </a:lnTo>
                <a:lnTo>
                  <a:pt x="621" y="500"/>
                </a:lnTo>
                <a:lnTo>
                  <a:pt x="621" y="500"/>
                </a:lnTo>
                <a:lnTo>
                  <a:pt x="731" y="439"/>
                </a:lnTo>
                <a:lnTo>
                  <a:pt x="810" y="395"/>
                </a:lnTo>
                <a:lnTo>
                  <a:pt x="836" y="378"/>
                </a:lnTo>
                <a:lnTo>
                  <a:pt x="851" y="368"/>
                </a:lnTo>
                <a:lnTo>
                  <a:pt x="851" y="368"/>
                </a:lnTo>
                <a:lnTo>
                  <a:pt x="856" y="363"/>
                </a:lnTo>
                <a:lnTo>
                  <a:pt x="861" y="360"/>
                </a:lnTo>
                <a:lnTo>
                  <a:pt x="868" y="357"/>
                </a:lnTo>
                <a:lnTo>
                  <a:pt x="871" y="355"/>
                </a:lnTo>
                <a:lnTo>
                  <a:pt x="873" y="353"/>
                </a:lnTo>
                <a:lnTo>
                  <a:pt x="874" y="349"/>
                </a:lnTo>
                <a:lnTo>
                  <a:pt x="876" y="343"/>
                </a:lnTo>
                <a:lnTo>
                  <a:pt x="876" y="343"/>
                </a:lnTo>
                <a:lnTo>
                  <a:pt x="876" y="335"/>
                </a:lnTo>
                <a:lnTo>
                  <a:pt x="874" y="325"/>
                </a:lnTo>
                <a:lnTo>
                  <a:pt x="868" y="302"/>
                </a:lnTo>
                <a:lnTo>
                  <a:pt x="861" y="275"/>
                </a:lnTo>
                <a:lnTo>
                  <a:pt x="885" y="235"/>
                </a:lnTo>
                <a:lnTo>
                  <a:pt x="885" y="235"/>
                </a:lnTo>
                <a:lnTo>
                  <a:pt x="896" y="227"/>
                </a:lnTo>
                <a:lnTo>
                  <a:pt x="904" y="218"/>
                </a:lnTo>
                <a:lnTo>
                  <a:pt x="910" y="211"/>
                </a:lnTo>
                <a:lnTo>
                  <a:pt x="910" y="211"/>
                </a:lnTo>
                <a:lnTo>
                  <a:pt x="913" y="201"/>
                </a:lnTo>
                <a:lnTo>
                  <a:pt x="917" y="188"/>
                </a:lnTo>
                <a:lnTo>
                  <a:pt x="920" y="172"/>
                </a:lnTo>
                <a:lnTo>
                  <a:pt x="920" y="172"/>
                </a:lnTo>
                <a:lnTo>
                  <a:pt x="926" y="168"/>
                </a:lnTo>
                <a:lnTo>
                  <a:pt x="931" y="163"/>
                </a:lnTo>
                <a:lnTo>
                  <a:pt x="934" y="157"/>
                </a:lnTo>
                <a:lnTo>
                  <a:pt x="934" y="157"/>
                </a:lnTo>
                <a:lnTo>
                  <a:pt x="935" y="154"/>
                </a:lnTo>
                <a:lnTo>
                  <a:pt x="938" y="152"/>
                </a:lnTo>
                <a:lnTo>
                  <a:pt x="942" y="148"/>
                </a:lnTo>
                <a:lnTo>
                  <a:pt x="942" y="147"/>
                </a:lnTo>
                <a:lnTo>
                  <a:pt x="943" y="145"/>
                </a:lnTo>
                <a:lnTo>
                  <a:pt x="942" y="141"/>
                </a:lnTo>
                <a:lnTo>
                  <a:pt x="939" y="137"/>
                </a:lnTo>
                <a:lnTo>
                  <a:pt x="939" y="137"/>
                </a:lnTo>
                <a:lnTo>
                  <a:pt x="932" y="129"/>
                </a:lnTo>
                <a:lnTo>
                  <a:pt x="923" y="120"/>
                </a:lnTo>
                <a:lnTo>
                  <a:pt x="915" y="115"/>
                </a:lnTo>
                <a:lnTo>
                  <a:pt x="910" y="113"/>
                </a:lnTo>
                <a:lnTo>
                  <a:pt x="910" y="113"/>
                </a:lnTo>
                <a:lnTo>
                  <a:pt x="898" y="109"/>
                </a:lnTo>
                <a:lnTo>
                  <a:pt x="891" y="108"/>
                </a:lnTo>
                <a:lnTo>
                  <a:pt x="885" y="108"/>
                </a:lnTo>
                <a:lnTo>
                  <a:pt x="885" y="108"/>
                </a:lnTo>
                <a:lnTo>
                  <a:pt x="882" y="108"/>
                </a:lnTo>
                <a:lnTo>
                  <a:pt x="878" y="108"/>
                </a:lnTo>
                <a:lnTo>
                  <a:pt x="872" y="109"/>
                </a:lnTo>
                <a:lnTo>
                  <a:pt x="861" y="113"/>
                </a:lnTo>
                <a:lnTo>
                  <a:pt x="861" y="113"/>
                </a:lnTo>
                <a:lnTo>
                  <a:pt x="849" y="116"/>
                </a:lnTo>
                <a:lnTo>
                  <a:pt x="841" y="118"/>
                </a:lnTo>
                <a:lnTo>
                  <a:pt x="838" y="119"/>
                </a:lnTo>
                <a:lnTo>
                  <a:pt x="835" y="120"/>
                </a:lnTo>
                <a:lnTo>
                  <a:pt x="834" y="124"/>
                </a:lnTo>
                <a:lnTo>
                  <a:pt x="832" y="128"/>
                </a:lnTo>
                <a:lnTo>
                  <a:pt x="832" y="128"/>
                </a:lnTo>
                <a:lnTo>
                  <a:pt x="830" y="135"/>
                </a:lnTo>
                <a:lnTo>
                  <a:pt x="829" y="145"/>
                </a:lnTo>
                <a:lnTo>
                  <a:pt x="828" y="169"/>
                </a:lnTo>
                <a:lnTo>
                  <a:pt x="827" y="201"/>
                </a:lnTo>
                <a:lnTo>
                  <a:pt x="817" y="221"/>
                </a:lnTo>
                <a:lnTo>
                  <a:pt x="783" y="240"/>
                </a:lnTo>
                <a:lnTo>
                  <a:pt x="739" y="265"/>
                </a:lnTo>
                <a:lnTo>
                  <a:pt x="739" y="265"/>
                </a:lnTo>
                <a:lnTo>
                  <a:pt x="732" y="244"/>
                </a:lnTo>
                <a:lnTo>
                  <a:pt x="729" y="229"/>
                </a:lnTo>
                <a:lnTo>
                  <a:pt x="729" y="224"/>
                </a:lnTo>
                <a:lnTo>
                  <a:pt x="729" y="221"/>
                </a:lnTo>
                <a:lnTo>
                  <a:pt x="729" y="221"/>
                </a:lnTo>
                <a:lnTo>
                  <a:pt x="732" y="215"/>
                </a:lnTo>
                <a:lnTo>
                  <a:pt x="736" y="206"/>
                </a:lnTo>
                <a:lnTo>
                  <a:pt x="739" y="196"/>
                </a:lnTo>
                <a:lnTo>
                  <a:pt x="739" y="191"/>
                </a:lnTo>
                <a:lnTo>
                  <a:pt x="739" y="186"/>
                </a:lnTo>
                <a:lnTo>
                  <a:pt x="739" y="186"/>
                </a:lnTo>
                <a:lnTo>
                  <a:pt x="737" y="173"/>
                </a:lnTo>
                <a:lnTo>
                  <a:pt x="739" y="153"/>
                </a:lnTo>
                <a:lnTo>
                  <a:pt x="739" y="128"/>
                </a:lnTo>
                <a:lnTo>
                  <a:pt x="739" y="128"/>
                </a:lnTo>
                <a:lnTo>
                  <a:pt x="748" y="114"/>
                </a:lnTo>
                <a:lnTo>
                  <a:pt x="754" y="104"/>
                </a:lnTo>
                <a:lnTo>
                  <a:pt x="758" y="98"/>
                </a:lnTo>
                <a:lnTo>
                  <a:pt x="758" y="98"/>
                </a:lnTo>
                <a:lnTo>
                  <a:pt x="758" y="94"/>
                </a:lnTo>
                <a:lnTo>
                  <a:pt x="757" y="88"/>
                </a:lnTo>
                <a:lnTo>
                  <a:pt x="753" y="72"/>
                </a:lnTo>
                <a:lnTo>
                  <a:pt x="748" y="55"/>
                </a:lnTo>
                <a:lnTo>
                  <a:pt x="746" y="49"/>
                </a:lnTo>
                <a:lnTo>
                  <a:pt x="743" y="44"/>
                </a:lnTo>
                <a:lnTo>
                  <a:pt x="743" y="44"/>
                </a:lnTo>
                <a:lnTo>
                  <a:pt x="736" y="37"/>
                </a:lnTo>
                <a:lnTo>
                  <a:pt x="726" y="28"/>
                </a:lnTo>
                <a:lnTo>
                  <a:pt x="714" y="20"/>
                </a:lnTo>
                <a:lnTo>
                  <a:pt x="690" y="29"/>
                </a:lnTo>
                <a:lnTo>
                  <a:pt x="641" y="20"/>
                </a:lnTo>
                <a:lnTo>
                  <a:pt x="592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76B7B6C-11A5-80ED-FA86-6EEE0E2EA651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ファイティングポーズのビジネスマンのシルエット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758016D7-A349-CB24-877D-3320D4558926}"/>
              </a:ext>
            </a:extLst>
          </p:cNvPr>
          <p:cNvSpPr>
            <a:spLocks/>
          </p:cNvSpPr>
          <p:nvPr/>
        </p:nvSpPr>
        <p:spPr bwMode="auto">
          <a:xfrm>
            <a:off x="1556001" y="901700"/>
            <a:ext cx="1022099" cy="2633663"/>
          </a:xfrm>
          <a:custGeom>
            <a:avLst/>
            <a:gdLst>
              <a:gd name="T0" fmla="*/ 494 w 945"/>
              <a:gd name="T1" fmla="*/ 31 h 2435"/>
              <a:gd name="T2" fmla="*/ 479 w 945"/>
              <a:gd name="T3" fmla="*/ 11 h 2435"/>
              <a:gd name="T4" fmla="*/ 433 w 945"/>
              <a:gd name="T5" fmla="*/ 4 h 2435"/>
              <a:gd name="T6" fmla="*/ 407 w 945"/>
              <a:gd name="T7" fmla="*/ 2 h 2435"/>
              <a:gd name="T8" fmla="*/ 338 w 945"/>
              <a:gd name="T9" fmla="*/ 36 h 2435"/>
              <a:gd name="T10" fmla="*/ 296 w 945"/>
              <a:gd name="T11" fmla="*/ 93 h 2435"/>
              <a:gd name="T12" fmla="*/ 249 w 945"/>
              <a:gd name="T13" fmla="*/ 237 h 2435"/>
              <a:gd name="T14" fmla="*/ 127 w 945"/>
              <a:gd name="T15" fmla="*/ 374 h 2435"/>
              <a:gd name="T16" fmla="*/ 55 w 945"/>
              <a:gd name="T17" fmla="*/ 591 h 2435"/>
              <a:gd name="T18" fmla="*/ 46 w 945"/>
              <a:gd name="T19" fmla="*/ 654 h 2435"/>
              <a:gd name="T20" fmla="*/ 78 w 945"/>
              <a:gd name="T21" fmla="*/ 918 h 2435"/>
              <a:gd name="T22" fmla="*/ 35 w 945"/>
              <a:gd name="T23" fmla="*/ 1320 h 2435"/>
              <a:gd name="T24" fmla="*/ 24 w 945"/>
              <a:gd name="T25" fmla="*/ 2268 h 2435"/>
              <a:gd name="T26" fmla="*/ 38 w 945"/>
              <a:gd name="T27" fmla="*/ 2327 h 2435"/>
              <a:gd name="T28" fmla="*/ 49 w 945"/>
              <a:gd name="T29" fmla="*/ 2348 h 2435"/>
              <a:gd name="T30" fmla="*/ 98 w 945"/>
              <a:gd name="T31" fmla="*/ 2346 h 2435"/>
              <a:gd name="T32" fmla="*/ 161 w 945"/>
              <a:gd name="T33" fmla="*/ 2330 h 2435"/>
              <a:gd name="T34" fmla="*/ 298 w 945"/>
              <a:gd name="T35" fmla="*/ 2293 h 2435"/>
              <a:gd name="T36" fmla="*/ 312 w 945"/>
              <a:gd name="T37" fmla="*/ 2259 h 2435"/>
              <a:gd name="T38" fmla="*/ 292 w 945"/>
              <a:gd name="T39" fmla="*/ 2237 h 2435"/>
              <a:gd name="T40" fmla="*/ 238 w 945"/>
              <a:gd name="T41" fmla="*/ 2120 h 2435"/>
              <a:gd name="T42" fmla="*/ 254 w 945"/>
              <a:gd name="T43" fmla="*/ 2020 h 2435"/>
              <a:gd name="T44" fmla="*/ 362 w 945"/>
              <a:gd name="T45" fmla="*/ 2352 h 2435"/>
              <a:gd name="T46" fmla="*/ 400 w 945"/>
              <a:gd name="T47" fmla="*/ 2422 h 2435"/>
              <a:gd name="T48" fmla="*/ 446 w 945"/>
              <a:gd name="T49" fmla="*/ 2425 h 2435"/>
              <a:gd name="T50" fmla="*/ 529 w 945"/>
              <a:gd name="T51" fmla="*/ 2422 h 2435"/>
              <a:gd name="T52" fmla="*/ 695 w 945"/>
              <a:gd name="T53" fmla="*/ 2435 h 2435"/>
              <a:gd name="T54" fmla="*/ 762 w 945"/>
              <a:gd name="T55" fmla="*/ 2413 h 2435"/>
              <a:gd name="T56" fmla="*/ 783 w 945"/>
              <a:gd name="T57" fmla="*/ 2396 h 2435"/>
              <a:gd name="T58" fmla="*/ 778 w 945"/>
              <a:gd name="T59" fmla="*/ 2352 h 2435"/>
              <a:gd name="T60" fmla="*/ 753 w 945"/>
              <a:gd name="T61" fmla="*/ 2352 h 2435"/>
              <a:gd name="T62" fmla="*/ 690 w 945"/>
              <a:gd name="T63" fmla="*/ 2342 h 2435"/>
              <a:gd name="T64" fmla="*/ 613 w 945"/>
              <a:gd name="T65" fmla="*/ 2325 h 2435"/>
              <a:gd name="T66" fmla="*/ 621 w 945"/>
              <a:gd name="T67" fmla="*/ 1855 h 2435"/>
              <a:gd name="T68" fmla="*/ 578 w 945"/>
              <a:gd name="T69" fmla="*/ 1583 h 2435"/>
              <a:gd name="T70" fmla="*/ 548 w 945"/>
              <a:gd name="T71" fmla="*/ 1310 h 2435"/>
              <a:gd name="T72" fmla="*/ 437 w 945"/>
              <a:gd name="T73" fmla="*/ 844 h 2435"/>
              <a:gd name="T74" fmla="*/ 460 w 945"/>
              <a:gd name="T75" fmla="*/ 933 h 2435"/>
              <a:gd name="T76" fmla="*/ 474 w 945"/>
              <a:gd name="T77" fmla="*/ 982 h 2435"/>
              <a:gd name="T78" fmla="*/ 489 w 945"/>
              <a:gd name="T79" fmla="*/ 946 h 2435"/>
              <a:gd name="T80" fmla="*/ 460 w 945"/>
              <a:gd name="T81" fmla="*/ 817 h 2435"/>
              <a:gd name="T82" fmla="*/ 651 w 945"/>
              <a:gd name="T83" fmla="*/ 776 h 2435"/>
              <a:gd name="T84" fmla="*/ 729 w 945"/>
              <a:gd name="T85" fmla="*/ 790 h 2435"/>
              <a:gd name="T86" fmla="*/ 758 w 945"/>
              <a:gd name="T87" fmla="*/ 761 h 2435"/>
              <a:gd name="T88" fmla="*/ 929 w 945"/>
              <a:gd name="T89" fmla="*/ 511 h 2435"/>
              <a:gd name="T90" fmla="*/ 937 w 945"/>
              <a:gd name="T91" fmla="*/ 424 h 2435"/>
              <a:gd name="T92" fmla="*/ 944 w 945"/>
              <a:gd name="T93" fmla="*/ 388 h 2435"/>
              <a:gd name="T94" fmla="*/ 939 w 945"/>
              <a:gd name="T95" fmla="*/ 377 h 2435"/>
              <a:gd name="T96" fmla="*/ 932 w 945"/>
              <a:gd name="T97" fmla="*/ 366 h 2435"/>
              <a:gd name="T98" fmla="*/ 915 w 945"/>
              <a:gd name="T99" fmla="*/ 339 h 2435"/>
              <a:gd name="T100" fmla="*/ 880 w 945"/>
              <a:gd name="T101" fmla="*/ 335 h 2435"/>
              <a:gd name="T102" fmla="*/ 874 w 945"/>
              <a:gd name="T103" fmla="*/ 332 h 2435"/>
              <a:gd name="T104" fmla="*/ 846 w 945"/>
              <a:gd name="T105" fmla="*/ 326 h 2435"/>
              <a:gd name="T106" fmla="*/ 817 w 945"/>
              <a:gd name="T107" fmla="*/ 467 h 2435"/>
              <a:gd name="T108" fmla="*/ 718 w 945"/>
              <a:gd name="T109" fmla="*/ 561 h 2435"/>
              <a:gd name="T110" fmla="*/ 665 w 945"/>
              <a:gd name="T111" fmla="*/ 609 h 2435"/>
              <a:gd name="T112" fmla="*/ 537 w 945"/>
              <a:gd name="T113" fmla="*/ 504 h 2435"/>
              <a:gd name="T114" fmla="*/ 499 w 945"/>
              <a:gd name="T115" fmla="*/ 408 h 2435"/>
              <a:gd name="T116" fmla="*/ 532 w 945"/>
              <a:gd name="T117" fmla="*/ 380 h 2435"/>
              <a:gd name="T118" fmla="*/ 538 w 945"/>
              <a:gd name="T119" fmla="*/ 369 h 2435"/>
              <a:gd name="T120" fmla="*/ 558 w 945"/>
              <a:gd name="T121" fmla="*/ 276 h 2435"/>
              <a:gd name="T122" fmla="*/ 621 w 945"/>
              <a:gd name="T123" fmla="*/ 85 h 2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5" h="2435">
                <a:moveTo>
                  <a:pt x="621" y="85"/>
                </a:moveTo>
                <a:lnTo>
                  <a:pt x="577" y="70"/>
                </a:lnTo>
                <a:lnTo>
                  <a:pt x="567" y="50"/>
                </a:lnTo>
                <a:lnTo>
                  <a:pt x="558" y="36"/>
                </a:lnTo>
                <a:lnTo>
                  <a:pt x="494" y="31"/>
                </a:lnTo>
                <a:lnTo>
                  <a:pt x="494" y="31"/>
                </a:lnTo>
                <a:lnTo>
                  <a:pt x="487" y="23"/>
                </a:lnTo>
                <a:lnTo>
                  <a:pt x="482" y="17"/>
                </a:lnTo>
                <a:lnTo>
                  <a:pt x="479" y="11"/>
                </a:lnTo>
                <a:lnTo>
                  <a:pt x="479" y="11"/>
                </a:lnTo>
                <a:lnTo>
                  <a:pt x="477" y="9"/>
                </a:lnTo>
                <a:lnTo>
                  <a:pt x="473" y="7"/>
                </a:lnTo>
                <a:lnTo>
                  <a:pt x="460" y="6"/>
                </a:lnTo>
                <a:lnTo>
                  <a:pt x="441" y="5"/>
                </a:lnTo>
                <a:lnTo>
                  <a:pt x="433" y="4"/>
                </a:lnTo>
                <a:lnTo>
                  <a:pt x="426" y="1"/>
                </a:lnTo>
                <a:lnTo>
                  <a:pt x="426" y="1"/>
                </a:lnTo>
                <a:lnTo>
                  <a:pt x="422" y="0"/>
                </a:lnTo>
                <a:lnTo>
                  <a:pt x="417" y="0"/>
                </a:lnTo>
                <a:lnTo>
                  <a:pt x="407" y="2"/>
                </a:lnTo>
                <a:lnTo>
                  <a:pt x="396" y="6"/>
                </a:lnTo>
                <a:lnTo>
                  <a:pt x="384" y="12"/>
                </a:lnTo>
                <a:lnTo>
                  <a:pt x="360" y="25"/>
                </a:lnTo>
                <a:lnTo>
                  <a:pt x="338" y="36"/>
                </a:lnTo>
                <a:lnTo>
                  <a:pt x="338" y="36"/>
                </a:lnTo>
                <a:lnTo>
                  <a:pt x="333" y="39"/>
                </a:lnTo>
                <a:lnTo>
                  <a:pt x="328" y="43"/>
                </a:lnTo>
                <a:lnTo>
                  <a:pt x="317" y="58"/>
                </a:lnTo>
                <a:lnTo>
                  <a:pt x="306" y="75"/>
                </a:lnTo>
                <a:lnTo>
                  <a:pt x="296" y="93"/>
                </a:lnTo>
                <a:lnTo>
                  <a:pt x="280" y="129"/>
                </a:lnTo>
                <a:lnTo>
                  <a:pt x="274" y="143"/>
                </a:lnTo>
                <a:lnTo>
                  <a:pt x="254" y="178"/>
                </a:lnTo>
                <a:lnTo>
                  <a:pt x="269" y="202"/>
                </a:lnTo>
                <a:lnTo>
                  <a:pt x="249" y="237"/>
                </a:lnTo>
                <a:lnTo>
                  <a:pt x="264" y="232"/>
                </a:lnTo>
                <a:lnTo>
                  <a:pt x="264" y="266"/>
                </a:lnTo>
                <a:lnTo>
                  <a:pt x="249" y="266"/>
                </a:lnTo>
                <a:lnTo>
                  <a:pt x="225" y="315"/>
                </a:lnTo>
                <a:lnTo>
                  <a:pt x="127" y="374"/>
                </a:lnTo>
                <a:lnTo>
                  <a:pt x="127" y="374"/>
                </a:lnTo>
                <a:lnTo>
                  <a:pt x="114" y="413"/>
                </a:lnTo>
                <a:lnTo>
                  <a:pt x="84" y="500"/>
                </a:lnTo>
                <a:lnTo>
                  <a:pt x="68" y="548"/>
                </a:lnTo>
                <a:lnTo>
                  <a:pt x="55" y="591"/>
                </a:lnTo>
                <a:lnTo>
                  <a:pt x="46" y="623"/>
                </a:lnTo>
                <a:lnTo>
                  <a:pt x="44" y="632"/>
                </a:lnTo>
                <a:lnTo>
                  <a:pt x="44" y="639"/>
                </a:lnTo>
                <a:lnTo>
                  <a:pt x="44" y="639"/>
                </a:lnTo>
                <a:lnTo>
                  <a:pt x="46" y="654"/>
                </a:lnTo>
                <a:lnTo>
                  <a:pt x="51" y="686"/>
                </a:lnTo>
                <a:lnTo>
                  <a:pt x="64" y="778"/>
                </a:lnTo>
                <a:lnTo>
                  <a:pt x="75" y="870"/>
                </a:lnTo>
                <a:lnTo>
                  <a:pt x="77" y="902"/>
                </a:lnTo>
                <a:lnTo>
                  <a:pt x="78" y="918"/>
                </a:lnTo>
                <a:lnTo>
                  <a:pt x="78" y="918"/>
                </a:lnTo>
                <a:lnTo>
                  <a:pt x="65" y="987"/>
                </a:lnTo>
                <a:lnTo>
                  <a:pt x="39" y="1120"/>
                </a:lnTo>
                <a:lnTo>
                  <a:pt x="0" y="1310"/>
                </a:lnTo>
                <a:lnTo>
                  <a:pt x="35" y="1320"/>
                </a:lnTo>
                <a:lnTo>
                  <a:pt x="35" y="1320"/>
                </a:lnTo>
                <a:lnTo>
                  <a:pt x="49" y="1435"/>
                </a:lnTo>
                <a:lnTo>
                  <a:pt x="65" y="1582"/>
                </a:lnTo>
                <a:lnTo>
                  <a:pt x="83" y="1764"/>
                </a:lnTo>
                <a:lnTo>
                  <a:pt x="24" y="2268"/>
                </a:lnTo>
                <a:lnTo>
                  <a:pt x="39" y="2273"/>
                </a:lnTo>
                <a:lnTo>
                  <a:pt x="39" y="2273"/>
                </a:lnTo>
                <a:lnTo>
                  <a:pt x="38" y="2299"/>
                </a:lnTo>
                <a:lnTo>
                  <a:pt x="38" y="2319"/>
                </a:lnTo>
                <a:lnTo>
                  <a:pt x="38" y="2327"/>
                </a:lnTo>
                <a:lnTo>
                  <a:pt x="39" y="2332"/>
                </a:lnTo>
                <a:lnTo>
                  <a:pt x="39" y="2332"/>
                </a:lnTo>
                <a:lnTo>
                  <a:pt x="42" y="2340"/>
                </a:lnTo>
                <a:lnTo>
                  <a:pt x="44" y="2344"/>
                </a:lnTo>
                <a:lnTo>
                  <a:pt x="49" y="2348"/>
                </a:lnTo>
                <a:lnTo>
                  <a:pt x="59" y="2352"/>
                </a:lnTo>
                <a:lnTo>
                  <a:pt x="59" y="2352"/>
                </a:lnTo>
                <a:lnTo>
                  <a:pt x="66" y="2353"/>
                </a:lnTo>
                <a:lnTo>
                  <a:pt x="75" y="2352"/>
                </a:lnTo>
                <a:lnTo>
                  <a:pt x="98" y="2346"/>
                </a:lnTo>
                <a:lnTo>
                  <a:pt x="122" y="2337"/>
                </a:lnTo>
                <a:lnTo>
                  <a:pt x="136" y="2335"/>
                </a:lnTo>
                <a:lnTo>
                  <a:pt x="147" y="2332"/>
                </a:lnTo>
                <a:lnTo>
                  <a:pt x="147" y="2332"/>
                </a:lnTo>
                <a:lnTo>
                  <a:pt x="161" y="2330"/>
                </a:lnTo>
                <a:lnTo>
                  <a:pt x="182" y="2326"/>
                </a:lnTo>
                <a:lnTo>
                  <a:pt x="232" y="2314"/>
                </a:lnTo>
                <a:lnTo>
                  <a:pt x="276" y="2302"/>
                </a:lnTo>
                <a:lnTo>
                  <a:pt x="292" y="2297"/>
                </a:lnTo>
                <a:lnTo>
                  <a:pt x="298" y="2293"/>
                </a:lnTo>
                <a:lnTo>
                  <a:pt x="298" y="2293"/>
                </a:lnTo>
                <a:lnTo>
                  <a:pt x="303" y="2286"/>
                </a:lnTo>
                <a:lnTo>
                  <a:pt x="309" y="2272"/>
                </a:lnTo>
                <a:lnTo>
                  <a:pt x="312" y="2265"/>
                </a:lnTo>
                <a:lnTo>
                  <a:pt x="312" y="2259"/>
                </a:lnTo>
                <a:lnTo>
                  <a:pt x="311" y="2254"/>
                </a:lnTo>
                <a:lnTo>
                  <a:pt x="309" y="2251"/>
                </a:lnTo>
                <a:lnTo>
                  <a:pt x="308" y="2249"/>
                </a:lnTo>
                <a:lnTo>
                  <a:pt x="308" y="2249"/>
                </a:lnTo>
                <a:lnTo>
                  <a:pt x="292" y="2237"/>
                </a:lnTo>
                <a:lnTo>
                  <a:pt x="284" y="2229"/>
                </a:lnTo>
                <a:lnTo>
                  <a:pt x="235" y="2215"/>
                </a:lnTo>
                <a:lnTo>
                  <a:pt x="235" y="2195"/>
                </a:lnTo>
                <a:lnTo>
                  <a:pt x="235" y="2195"/>
                </a:lnTo>
                <a:lnTo>
                  <a:pt x="238" y="2120"/>
                </a:lnTo>
                <a:lnTo>
                  <a:pt x="243" y="2065"/>
                </a:lnTo>
                <a:lnTo>
                  <a:pt x="247" y="2045"/>
                </a:lnTo>
                <a:lnTo>
                  <a:pt x="249" y="2033"/>
                </a:lnTo>
                <a:lnTo>
                  <a:pt x="249" y="2033"/>
                </a:lnTo>
                <a:lnTo>
                  <a:pt x="254" y="2020"/>
                </a:lnTo>
                <a:lnTo>
                  <a:pt x="260" y="1995"/>
                </a:lnTo>
                <a:lnTo>
                  <a:pt x="278" y="1927"/>
                </a:lnTo>
                <a:lnTo>
                  <a:pt x="298" y="1832"/>
                </a:lnTo>
                <a:lnTo>
                  <a:pt x="320" y="1692"/>
                </a:lnTo>
                <a:lnTo>
                  <a:pt x="362" y="2352"/>
                </a:lnTo>
                <a:lnTo>
                  <a:pt x="377" y="2357"/>
                </a:lnTo>
                <a:lnTo>
                  <a:pt x="382" y="2411"/>
                </a:lnTo>
                <a:lnTo>
                  <a:pt x="382" y="2411"/>
                </a:lnTo>
                <a:lnTo>
                  <a:pt x="391" y="2417"/>
                </a:lnTo>
                <a:lnTo>
                  <a:pt x="400" y="2422"/>
                </a:lnTo>
                <a:lnTo>
                  <a:pt x="411" y="2425"/>
                </a:lnTo>
                <a:lnTo>
                  <a:pt x="411" y="2425"/>
                </a:lnTo>
                <a:lnTo>
                  <a:pt x="417" y="2427"/>
                </a:lnTo>
                <a:lnTo>
                  <a:pt x="426" y="2427"/>
                </a:lnTo>
                <a:lnTo>
                  <a:pt x="446" y="2425"/>
                </a:lnTo>
                <a:lnTo>
                  <a:pt x="474" y="2422"/>
                </a:lnTo>
                <a:lnTo>
                  <a:pt x="490" y="2422"/>
                </a:lnTo>
                <a:lnTo>
                  <a:pt x="509" y="2420"/>
                </a:lnTo>
                <a:lnTo>
                  <a:pt x="509" y="2420"/>
                </a:lnTo>
                <a:lnTo>
                  <a:pt x="529" y="2422"/>
                </a:lnTo>
                <a:lnTo>
                  <a:pt x="555" y="2423"/>
                </a:lnTo>
                <a:lnTo>
                  <a:pt x="609" y="2428"/>
                </a:lnTo>
                <a:lnTo>
                  <a:pt x="660" y="2433"/>
                </a:lnTo>
                <a:lnTo>
                  <a:pt x="695" y="2435"/>
                </a:lnTo>
                <a:lnTo>
                  <a:pt x="695" y="2435"/>
                </a:lnTo>
                <a:lnTo>
                  <a:pt x="707" y="2435"/>
                </a:lnTo>
                <a:lnTo>
                  <a:pt x="720" y="2431"/>
                </a:lnTo>
                <a:lnTo>
                  <a:pt x="735" y="2427"/>
                </a:lnTo>
                <a:lnTo>
                  <a:pt x="750" y="2420"/>
                </a:lnTo>
                <a:lnTo>
                  <a:pt x="762" y="2413"/>
                </a:lnTo>
                <a:lnTo>
                  <a:pt x="773" y="2407"/>
                </a:lnTo>
                <a:lnTo>
                  <a:pt x="780" y="2401"/>
                </a:lnTo>
                <a:lnTo>
                  <a:pt x="781" y="2398"/>
                </a:lnTo>
                <a:lnTo>
                  <a:pt x="783" y="2396"/>
                </a:lnTo>
                <a:lnTo>
                  <a:pt x="783" y="2396"/>
                </a:lnTo>
                <a:lnTo>
                  <a:pt x="784" y="2386"/>
                </a:lnTo>
                <a:lnTo>
                  <a:pt x="783" y="2371"/>
                </a:lnTo>
                <a:lnTo>
                  <a:pt x="781" y="2359"/>
                </a:lnTo>
                <a:lnTo>
                  <a:pt x="780" y="2354"/>
                </a:lnTo>
                <a:lnTo>
                  <a:pt x="778" y="2352"/>
                </a:lnTo>
                <a:lnTo>
                  <a:pt x="778" y="2352"/>
                </a:lnTo>
                <a:lnTo>
                  <a:pt x="774" y="2351"/>
                </a:lnTo>
                <a:lnTo>
                  <a:pt x="769" y="2352"/>
                </a:lnTo>
                <a:lnTo>
                  <a:pt x="763" y="2352"/>
                </a:lnTo>
                <a:lnTo>
                  <a:pt x="753" y="2352"/>
                </a:lnTo>
                <a:lnTo>
                  <a:pt x="753" y="2352"/>
                </a:lnTo>
                <a:lnTo>
                  <a:pt x="743" y="2351"/>
                </a:lnTo>
                <a:lnTo>
                  <a:pt x="735" y="2348"/>
                </a:lnTo>
                <a:lnTo>
                  <a:pt x="719" y="2346"/>
                </a:lnTo>
                <a:lnTo>
                  <a:pt x="690" y="2342"/>
                </a:lnTo>
                <a:lnTo>
                  <a:pt x="690" y="2342"/>
                </a:lnTo>
                <a:lnTo>
                  <a:pt x="671" y="2340"/>
                </a:lnTo>
                <a:lnTo>
                  <a:pt x="655" y="2337"/>
                </a:lnTo>
                <a:lnTo>
                  <a:pt x="630" y="2331"/>
                </a:lnTo>
                <a:lnTo>
                  <a:pt x="613" y="2325"/>
                </a:lnTo>
                <a:lnTo>
                  <a:pt x="607" y="2322"/>
                </a:lnTo>
                <a:lnTo>
                  <a:pt x="626" y="2313"/>
                </a:lnTo>
                <a:lnTo>
                  <a:pt x="626" y="2313"/>
                </a:lnTo>
                <a:lnTo>
                  <a:pt x="624" y="2043"/>
                </a:lnTo>
                <a:lnTo>
                  <a:pt x="621" y="1855"/>
                </a:lnTo>
                <a:lnTo>
                  <a:pt x="621" y="1764"/>
                </a:lnTo>
                <a:lnTo>
                  <a:pt x="621" y="1764"/>
                </a:lnTo>
                <a:lnTo>
                  <a:pt x="619" y="1746"/>
                </a:lnTo>
                <a:lnTo>
                  <a:pt x="609" y="1707"/>
                </a:lnTo>
                <a:lnTo>
                  <a:pt x="578" y="1583"/>
                </a:lnTo>
                <a:lnTo>
                  <a:pt x="542" y="1442"/>
                </a:lnTo>
                <a:lnTo>
                  <a:pt x="523" y="1379"/>
                </a:lnTo>
                <a:lnTo>
                  <a:pt x="509" y="1330"/>
                </a:lnTo>
                <a:lnTo>
                  <a:pt x="548" y="1310"/>
                </a:lnTo>
                <a:lnTo>
                  <a:pt x="548" y="1310"/>
                </a:lnTo>
                <a:lnTo>
                  <a:pt x="501" y="1192"/>
                </a:lnTo>
                <a:lnTo>
                  <a:pt x="455" y="1070"/>
                </a:lnTo>
                <a:lnTo>
                  <a:pt x="455" y="1070"/>
                </a:lnTo>
                <a:lnTo>
                  <a:pt x="448" y="977"/>
                </a:lnTo>
                <a:lnTo>
                  <a:pt x="437" y="844"/>
                </a:lnTo>
                <a:lnTo>
                  <a:pt x="437" y="844"/>
                </a:lnTo>
                <a:lnTo>
                  <a:pt x="451" y="904"/>
                </a:lnTo>
                <a:lnTo>
                  <a:pt x="456" y="925"/>
                </a:lnTo>
                <a:lnTo>
                  <a:pt x="459" y="930"/>
                </a:lnTo>
                <a:lnTo>
                  <a:pt x="460" y="933"/>
                </a:lnTo>
                <a:lnTo>
                  <a:pt x="460" y="933"/>
                </a:lnTo>
                <a:lnTo>
                  <a:pt x="462" y="935"/>
                </a:lnTo>
                <a:lnTo>
                  <a:pt x="465" y="940"/>
                </a:lnTo>
                <a:lnTo>
                  <a:pt x="470" y="957"/>
                </a:lnTo>
                <a:lnTo>
                  <a:pt x="474" y="982"/>
                </a:lnTo>
                <a:lnTo>
                  <a:pt x="484" y="1016"/>
                </a:lnTo>
                <a:lnTo>
                  <a:pt x="538" y="1045"/>
                </a:lnTo>
                <a:lnTo>
                  <a:pt x="538" y="1045"/>
                </a:lnTo>
                <a:lnTo>
                  <a:pt x="509" y="988"/>
                </a:lnTo>
                <a:lnTo>
                  <a:pt x="489" y="946"/>
                </a:lnTo>
                <a:lnTo>
                  <a:pt x="482" y="931"/>
                </a:lnTo>
                <a:lnTo>
                  <a:pt x="479" y="923"/>
                </a:lnTo>
                <a:lnTo>
                  <a:pt x="479" y="923"/>
                </a:lnTo>
                <a:lnTo>
                  <a:pt x="473" y="886"/>
                </a:lnTo>
                <a:lnTo>
                  <a:pt x="460" y="817"/>
                </a:lnTo>
                <a:lnTo>
                  <a:pt x="528" y="795"/>
                </a:lnTo>
                <a:lnTo>
                  <a:pt x="528" y="795"/>
                </a:lnTo>
                <a:lnTo>
                  <a:pt x="607" y="761"/>
                </a:lnTo>
                <a:lnTo>
                  <a:pt x="651" y="776"/>
                </a:lnTo>
                <a:lnTo>
                  <a:pt x="651" y="776"/>
                </a:lnTo>
                <a:lnTo>
                  <a:pt x="682" y="783"/>
                </a:lnTo>
                <a:lnTo>
                  <a:pt x="707" y="788"/>
                </a:lnTo>
                <a:lnTo>
                  <a:pt x="724" y="790"/>
                </a:lnTo>
                <a:lnTo>
                  <a:pt x="724" y="790"/>
                </a:lnTo>
                <a:lnTo>
                  <a:pt x="729" y="790"/>
                </a:lnTo>
                <a:lnTo>
                  <a:pt x="732" y="789"/>
                </a:lnTo>
                <a:lnTo>
                  <a:pt x="736" y="787"/>
                </a:lnTo>
                <a:lnTo>
                  <a:pt x="740" y="783"/>
                </a:lnTo>
                <a:lnTo>
                  <a:pt x="747" y="775"/>
                </a:lnTo>
                <a:lnTo>
                  <a:pt x="758" y="761"/>
                </a:lnTo>
                <a:lnTo>
                  <a:pt x="758" y="761"/>
                </a:lnTo>
                <a:lnTo>
                  <a:pt x="794" y="716"/>
                </a:lnTo>
                <a:lnTo>
                  <a:pt x="856" y="636"/>
                </a:lnTo>
                <a:lnTo>
                  <a:pt x="939" y="526"/>
                </a:lnTo>
                <a:lnTo>
                  <a:pt x="929" y="511"/>
                </a:lnTo>
                <a:lnTo>
                  <a:pt x="934" y="501"/>
                </a:lnTo>
                <a:lnTo>
                  <a:pt x="900" y="467"/>
                </a:lnTo>
                <a:lnTo>
                  <a:pt x="900" y="467"/>
                </a:lnTo>
                <a:lnTo>
                  <a:pt x="922" y="441"/>
                </a:lnTo>
                <a:lnTo>
                  <a:pt x="937" y="424"/>
                </a:lnTo>
                <a:lnTo>
                  <a:pt x="944" y="413"/>
                </a:lnTo>
                <a:lnTo>
                  <a:pt x="944" y="413"/>
                </a:lnTo>
                <a:lnTo>
                  <a:pt x="945" y="409"/>
                </a:lnTo>
                <a:lnTo>
                  <a:pt x="944" y="404"/>
                </a:lnTo>
                <a:lnTo>
                  <a:pt x="944" y="388"/>
                </a:lnTo>
                <a:lnTo>
                  <a:pt x="944" y="388"/>
                </a:lnTo>
                <a:lnTo>
                  <a:pt x="944" y="385"/>
                </a:lnTo>
                <a:lnTo>
                  <a:pt x="943" y="381"/>
                </a:lnTo>
                <a:lnTo>
                  <a:pt x="942" y="380"/>
                </a:lnTo>
                <a:lnTo>
                  <a:pt x="939" y="377"/>
                </a:lnTo>
                <a:lnTo>
                  <a:pt x="937" y="376"/>
                </a:lnTo>
                <a:lnTo>
                  <a:pt x="935" y="375"/>
                </a:lnTo>
                <a:lnTo>
                  <a:pt x="934" y="374"/>
                </a:lnTo>
                <a:lnTo>
                  <a:pt x="934" y="374"/>
                </a:lnTo>
                <a:lnTo>
                  <a:pt x="932" y="366"/>
                </a:lnTo>
                <a:lnTo>
                  <a:pt x="929" y="364"/>
                </a:lnTo>
                <a:lnTo>
                  <a:pt x="929" y="364"/>
                </a:lnTo>
                <a:lnTo>
                  <a:pt x="926" y="355"/>
                </a:lnTo>
                <a:lnTo>
                  <a:pt x="915" y="339"/>
                </a:lnTo>
                <a:lnTo>
                  <a:pt x="915" y="339"/>
                </a:lnTo>
                <a:lnTo>
                  <a:pt x="911" y="336"/>
                </a:lnTo>
                <a:lnTo>
                  <a:pt x="905" y="335"/>
                </a:lnTo>
                <a:lnTo>
                  <a:pt x="899" y="333"/>
                </a:lnTo>
                <a:lnTo>
                  <a:pt x="891" y="335"/>
                </a:lnTo>
                <a:lnTo>
                  <a:pt x="880" y="335"/>
                </a:lnTo>
                <a:lnTo>
                  <a:pt x="877" y="336"/>
                </a:lnTo>
                <a:lnTo>
                  <a:pt x="876" y="335"/>
                </a:lnTo>
                <a:lnTo>
                  <a:pt x="876" y="335"/>
                </a:lnTo>
                <a:lnTo>
                  <a:pt x="876" y="333"/>
                </a:lnTo>
                <a:lnTo>
                  <a:pt x="874" y="332"/>
                </a:lnTo>
                <a:lnTo>
                  <a:pt x="868" y="328"/>
                </a:lnTo>
                <a:lnTo>
                  <a:pt x="860" y="326"/>
                </a:lnTo>
                <a:lnTo>
                  <a:pt x="851" y="325"/>
                </a:lnTo>
                <a:lnTo>
                  <a:pt x="851" y="325"/>
                </a:lnTo>
                <a:lnTo>
                  <a:pt x="846" y="326"/>
                </a:lnTo>
                <a:lnTo>
                  <a:pt x="839" y="327"/>
                </a:lnTo>
                <a:lnTo>
                  <a:pt x="825" y="335"/>
                </a:lnTo>
                <a:lnTo>
                  <a:pt x="807" y="344"/>
                </a:lnTo>
                <a:lnTo>
                  <a:pt x="797" y="388"/>
                </a:lnTo>
                <a:lnTo>
                  <a:pt x="817" y="467"/>
                </a:lnTo>
                <a:lnTo>
                  <a:pt x="807" y="457"/>
                </a:lnTo>
                <a:lnTo>
                  <a:pt x="807" y="457"/>
                </a:lnTo>
                <a:lnTo>
                  <a:pt x="788" y="480"/>
                </a:lnTo>
                <a:lnTo>
                  <a:pt x="742" y="533"/>
                </a:lnTo>
                <a:lnTo>
                  <a:pt x="718" y="561"/>
                </a:lnTo>
                <a:lnTo>
                  <a:pt x="695" y="586"/>
                </a:lnTo>
                <a:lnTo>
                  <a:pt x="676" y="603"/>
                </a:lnTo>
                <a:lnTo>
                  <a:pt x="669" y="608"/>
                </a:lnTo>
                <a:lnTo>
                  <a:pt x="665" y="609"/>
                </a:lnTo>
                <a:lnTo>
                  <a:pt x="665" y="609"/>
                </a:lnTo>
                <a:lnTo>
                  <a:pt x="660" y="607"/>
                </a:lnTo>
                <a:lnTo>
                  <a:pt x="651" y="601"/>
                </a:lnTo>
                <a:lnTo>
                  <a:pt x="620" y="576"/>
                </a:lnTo>
                <a:lnTo>
                  <a:pt x="581" y="543"/>
                </a:lnTo>
                <a:lnTo>
                  <a:pt x="537" y="504"/>
                </a:lnTo>
                <a:lnTo>
                  <a:pt x="456" y="431"/>
                </a:lnTo>
                <a:lnTo>
                  <a:pt x="421" y="398"/>
                </a:lnTo>
                <a:lnTo>
                  <a:pt x="421" y="388"/>
                </a:lnTo>
                <a:lnTo>
                  <a:pt x="479" y="408"/>
                </a:lnTo>
                <a:lnTo>
                  <a:pt x="499" y="408"/>
                </a:lnTo>
                <a:lnTo>
                  <a:pt x="509" y="388"/>
                </a:lnTo>
                <a:lnTo>
                  <a:pt x="509" y="388"/>
                </a:lnTo>
                <a:lnTo>
                  <a:pt x="521" y="385"/>
                </a:lnTo>
                <a:lnTo>
                  <a:pt x="529" y="382"/>
                </a:lnTo>
                <a:lnTo>
                  <a:pt x="532" y="380"/>
                </a:lnTo>
                <a:lnTo>
                  <a:pt x="533" y="379"/>
                </a:lnTo>
                <a:lnTo>
                  <a:pt x="533" y="379"/>
                </a:lnTo>
                <a:lnTo>
                  <a:pt x="533" y="375"/>
                </a:lnTo>
                <a:lnTo>
                  <a:pt x="536" y="374"/>
                </a:lnTo>
                <a:lnTo>
                  <a:pt x="538" y="369"/>
                </a:lnTo>
                <a:lnTo>
                  <a:pt x="543" y="359"/>
                </a:lnTo>
                <a:lnTo>
                  <a:pt x="548" y="349"/>
                </a:lnTo>
                <a:lnTo>
                  <a:pt x="553" y="330"/>
                </a:lnTo>
                <a:lnTo>
                  <a:pt x="572" y="315"/>
                </a:lnTo>
                <a:lnTo>
                  <a:pt x="558" y="276"/>
                </a:lnTo>
                <a:lnTo>
                  <a:pt x="587" y="202"/>
                </a:lnTo>
                <a:lnTo>
                  <a:pt x="592" y="158"/>
                </a:lnTo>
                <a:lnTo>
                  <a:pt x="636" y="138"/>
                </a:lnTo>
                <a:lnTo>
                  <a:pt x="641" y="114"/>
                </a:lnTo>
                <a:lnTo>
                  <a:pt x="621" y="8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1E670A1-1C99-8E88-B47C-16C1D9925946}"/>
              </a:ext>
            </a:extLst>
          </p:cNvPr>
          <p:cNvSpPr>
            <a:spLocks/>
          </p:cNvSpPr>
          <p:nvPr/>
        </p:nvSpPr>
        <p:spPr bwMode="auto">
          <a:xfrm>
            <a:off x="4399807" y="932263"/>
            <a:ext cx="1043731" cy="2590400"/>
          </a:xfrm>
          <a:custGeom>
            <a:avLst/>
            <a:gdLst>
              <a:gd name="T0" fmla="*/ 440 w 965"/>
              <a:gd name="T1" fmla="*/ 0 h 2395"/>
              <a:gd name="T2" fmla="*/ 377 w 965"/>
              <a:gd name="T3" fmla="*/ 21 h 2395"/>
              <a:gd name="T4" fmla="*/ 308 w 965"/>
              <a:gd name="T5" fmla="*/ 112 h 2395"/>
              <a:gd name="T6" fmla="*/ 285 w 965"/>
              <a:gd name="T7" fmla="*/ 235 h 2395"/>
              <a:gd name="T8" fmla="*/ 293 w 965"/>
              <a:gd name="T9" fmla="*/ 241 h 2395"/>
              <a:gd name="T10" fmla="*/ 159 w 965"/>
              <a:gd name="T11" fmla="*/ 358 h 2395"/>
              <a:gd name="T12" fmla="*/ 81 w 965"/>
              <a:gd name="T13" fmla="*/ 391 h 2395"/>
              <a:gd name="T14" fmla="*/ 57 w 965"/>
              <a:gd name="T15" fmla="*/ 426 h 2395"/>
              <a:gd name="T16" fmla="*/ 78 w 965"/>
              <a:gd name="T17" fmla="*/ 657 h 2395"/>
              <a:gd name="T18" fmla="*/ 92 w 965"/>
              <a:gd name="T19" fmla="*/ 1067 h 2395"/>
              <a:gd name="T20" fmla="*/ 86 w 965"/>
              <a:gd name="T21" fmla="*/ 1244 h 2395"/>
              <a:gd name="T22" fmla="*/ 117 w 965"/>
              <a:gd name="T23" fmla="*/ 1344 h 2395"/>
              <a:gd name="T24" fmla="*/ 142 w 965"/>
              <a:gd name="T25" fmla="*/ 1655 h 2395"/>
              <a:gd name="T26" fmla="*/ 5 w 965"/>
              <a:gd name="T27" fmla="*/ 2258 h 2395"/>
              <a:gd name="T28" fmla="*/ 1 w 965"/>
              <a:gd name="T29" fmla="*/ 2346 h 2395"/>
              <a:gd name="T30" fmla="*/ 37 w 965"/>
              <a:gd name="T31" fmla="*/ 2389 h 2395"/>
              <a:gd name="T32" fmla="*/ 112 w 965"/>
              <a:gd name="T33" fmla="*/ 2387 h 2395"/>
              <a:gd name="T34" fmla="*/ 175 w 965"/>
              <a:gd name="T35" fmla="*/ 2315 h 2395"/>
              <a:gd name="T36" fmla="*/ 186 w 965"/>
              <a:gd name="T37" fmla="*/ 2273 h 2395"/>
              <a:gd name="T38" fmla="*/ 342 w 965"/>
              <a:gd name="T39" fmla="*/ 1670 h 2395"/>
              <a:gd name="T40" fmla="*/ 450 w 965"/>
              <a:gd name="T41" fmla="*/ 2258 h 2395"/>
              <a:gd name="T42" fmla="*/ 517 w 965"/>
              <a:gd name="T43" fmla="*/ 2327 h 2395"/>
              <a:gd name="T44" fmla="*/ 647 w 965"/>
              <a:gd name="T45" fmla="*/ 2328 h 2395"/>
              <a:gd name="T46" fmla="*/ 747 w 965"/>
              <a:gd name="T47" fmla="*/ 2342 h 2395"/>
              <a:gd name="T48" fmla="*/ 784 w 965"/>
              <a:gd name="T49" fmla="*/ 2325 h 2395"/>
              <a:gd name="T50" fmla="*/ 789 w 965"/>
              <a:gd name="T51" fmla="*/ 2285 h 2395"/>
              <a:gd name="T52" fmla="*/ 712 w 965"/>
              <a:gd name="T53" fmla="*/ 2266 h 2395"/>
              <a:gd name="T54" fmla="*/ 695 w 965"/>
              <a:gd name="T55" fmla="*/ 1684 h 2395"/>
              <a:gd name="T56" fmla="*/ 657 w 965"/>
              <a:gd name="T57" fmla="*/ 1426 h 2395"/>
              <a:gd name="T58" fmla="*/ 642 w 965"/>
              <a:gd name="T59" fmla="*/ 1192 h 2395"/>
              <a:gd name="T60" fmla="*/ 598 w 965"/>
              <a:gd name="T61" fmla="*/ 1030 h 2395"/>
              <a:gd name="T62" fmla="*/ 571 w 965"/>
              <a:gd name="T63" fmla="*/ 764 h 2395"/>
              <a:gd name="T64" fmla="*/ 856 w 965"/>
              <a:gd name="T65" fmla="*/ 608 h 2395"/>
              <a:gd name="T66" fmla="*/ 871 w 965"/>
              <a:gd name="T67" fmla="*/ 574 h 2395"/>
              <a:gd name="T68" fmla="*/ 907 w 965"/>
              <a:gd name="T69" fmla="*/ 456 h 2395"/>
              <a:gd name="T70" fmla="*/ 964 w 965"/>
              <a:gd name="T71" fmla="*/ 361 h 2395"/>
              <a:gd name="T72" fmla="*/ 934 w 965"/>
              <a:gd name="T73" fmla="*/ 295 h 2395"/>
              <a:gd name="T74" fmla="*/ 934 w 965"/>
              <a:gd name="T75" fmla="*/ 230 h 2395"/>
              <a:gd name="T76" fmla="*/ 943 w 965"/>
              <a:gd name="T77" fmla="*/ 145 h 2395"/>
              <a:gd name="T78" fmla="*/ 921 w 965"/>
              <a:gd name="T79" fmla="*/ 162 h 2395"/>
              <a:gd name="T80" fmla="*/ 905 w 965"/>
              <a:gd name="T81" fmla="*/ 118 h 2395"/>
              <a:gd name="T82" fmla="*/ 888 w 965"/>
              <a:gd name="T83" fmla="*/ 171 h 2395"/>
              <a:gd name="T84" fmla="*/ 885 w 965"/>
              <a:gd name="T85" fmla="*/ 129 h 2395"/>
              <a:gd name="T86" fmla="*/ 874 w 965"/>
              <a:gd name="T87" fmla="*/ 113 h 2395"/>
              <a:gd name="T88" fmla="*/ 856 w 965"/>
              <a:gd name="T89" fmla="*/ 148 h 2395"/>
              <a:gd name="T90" fmla="*/ 851 w 965"/>
              <a:gd name="T91" fmla="*/ 203 h 2395"/>
              <a:gd name="T92" fmla="*/ 839 w 965"/>
              <a:gd name="T93" fmla="*/ 154 h 2395"/>
              <a:gd name="T94" fmla="*/ 824 w 965"/>
              <a:gd name="T95" fmla="*/ 166 h 2395"/>
              <a:gd name="T96" fmla="*/ 814 w 965"/>
              <a:gd name="T97" fmla="*/ 205 h 2395"/>
              <a:gd name="T98" fmla="*/ 807 w 965"/>
              <a:gd name="T99" fmla="*/ 260 h 2395"/>
              <a:gd name="T100" fmla="*/ 790 w 965"/>
              <a:gd name="T101" fmla="*/ 263 h 2395"/>
              <a:gd name="T102" fmla="*/ 799 w 965"/>
              <a:gd name="T103" fmla="*/ 296 h 2395"/>
              <a:gd name="T104" fmla="*/ 832 w 965"/>
              <a:gd name="T105" fmla="*/ 324 h 2395"/>
              <a:gd name="T106" fmla="*/ 807 w 965"/>
              <a:gd name="T107" fmla="*/ 344 h 2395"/>
              <a:gd name="T108" fmla="*/ 753 w 965"/>
              <a:gd name="T109" fmla="*/ 437 h 2395"/>
              <a:gd name="T110" fmla="*/ 680 w 965"/>
              <a:gd name="T111" fmla="*/ 437 h 2395"/>
              <a:gd name="T112" fmla="*/ 703 w 965"/>
              <a:gd name="T113" fmla="*/ 423 h 2395"/>
              <a:gd name="T114" fmla="*/ 688 w 965"/>
              <a:gd name="T115" fmla="*/ 415 h 2395"/>
              <a:gd name="T116" fmla="*/ 504 w 965"/>
              <a:gd name="T117" fmla="*/ 373 h 2395"/>
              <a:gd name="T118" fmla="*/ 587 w 965"/>
              <a:gd name="T119" fmla="*/ 231 h 2395"/>
              <a:gd name="T120" fmla="*/ 611 w 965"/>
              <a:gd name="T121" fmla="*/ 133 h 2395"/>
              <a:gd name="T122" fmla="*/ 636 w 965"/>
              <a:gd name="T123" fmla="*/ 118 h 2395"/>
              <a:gd name="T124" fmla="*/ 629 w 965"/>
              <a:gd name="T125" fmla="*/ 70 h 2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5" h="2395">
                <a:moveTo>
                  <a:pt x="577" y="69"/>
                </a:moveTo>
                <a:lnTo>
                  <a:pt x="523" y="45"/>
                </a:lnTo>
                <a:lnTo>
                  <a:pt x="494" y="20"/>
                </a:lnTo>
                <a:lnTo>
                  <a:pt x="494" y="20"/>
                </a:lnTo>
                <a:lnTo>
                  <a:pt x="470" y="10"/>
                </a:lnTo>
                <a:lnTo>
                  <a:pt x="451" y="3"/>
                </a:lnTo>
                <a:lnTo>
                  <a:pt x="440" y="0"/>
                </a:lnTo>
                <a:lnTo>
                  <a:pt x="440" y="0"/>
                </a:lnTo>
                <a:lnTo>
                  <a:pt x="418" y="3"/>
                </a:lnTo>
                <a:lnTo>
                  <a:pt x="402" y="7"/>
                </a:lnTo>
                <a:lnTo>
                  <a:pt x="391" y="10"/>
                </a:lnTo>
                <a:lnTo>
                  <a:pt x="391" y="10"/>
                </a:lnTo>
                <a:lnTo>
                  <a:pt x="385" y="14"/>
                </a:lnTo>
                <a:lnTo>
                  <a:pt x="377" y="21"/>
                </a:lnTo>
                <a:lnTo>
                  <a:pt x="355" y="42"/>
                </a:lnTo>
                <a:lnTo>
                  <a:pt x="331" y="64"/>
                </a:lnTo>
                <a:lnTo>
                  <a:pt x="318" y="79"/>
                </a:lnTo>
                <a:lnTo>
                  <a:pt x="318" y="79"/>
                </a:lnTo>
                <a:lnTo>
                  <a:pt x="315" y="85"/>
                </a:lnTo>
                <a:lnTo>
                  <a:pt x="312" y="92"/>
                </a:lnTo>
                <a:lnTo>
                  <a:pt x="308" y="112"/>
                </a:lnTo>
                <a:lnTo>
                  <a:pt x="303" y="148"/>
                </a:lnTo>
                <a:lnTo>
                  <a:pt x="303" y="148"/>
                </a:lnTo>
                <a:lnTo>
                  <a:pt x="301" y="171"/>
                </a:lnTo>
                <a:lnTo>
                  <a:pt x="298" y="187"/>
                </a:lnTo>
                <a:lnTo>
                  <a:pt x="298" y="187"/>
                </a:lnTo>
                <a:lnTo>
                  <a:pt x="290" y="216"/>
                </a:lnTo>
                <a:lnTo>
                  <a:pt x="285" y="235"/>
                </a:lnTo>
                <a:lnTo>
                  <a:pt x="284" y="242"/>
                </a:lnTo>
                <a:lnTo>
                  <a:pt x="284" y="246"/>
                </a:lnTo>
                <a:lnTo>
                  <a:pt x="284" y="246"/>
                </a:lnTo>
                <a:lnTo>
                  <a:pt x="285" y="247"/>
                </a:lnTo>
                <a:lnTo>
                  <a:pt x="286" y="248"/>
                </a:lnTo>
                <a:lnTo>
                  <a:pt x="289" y="246"/>
                </a:lnTo>
                <a:lnTo>
                  <a:pt x="293" y="241"/>
                </a:lnTo>
                <a:lnTo>
                  <a:pt x="303" y="260"/>
                </a:lnTo>
                <a:lnTo>
                  <a:pt x="293" y="295"/>
                </a:lnTo>
                <a:lnTo>
                  <a:pt x="274" y="299"/>
                </a:lnTo>
                <a:lnTo>
                  <a:pt x="254" y="329"/>
                </a:lnTo>
                <a:lnTo>
                  <a:pt x="254" y="329"/>
                </a:lnTo>
                <a:lnTo>
                  <a:pt x="203" y="344"/>
                </a:lnTo>
                <a:lnTo>
                  <a:pt x="159" y="358"/>
                </a:lnTo>
                <a:lnTo>
                  <a:pt x="138" y="366"/>
                </a:lnTo>
                <a:lnTo>
                  <a:pt x="122" y="373"/>
                </a:lnTo>
                <a:lnTo>
                  <a:pt x="122" y="373"/>
                </a:lnTo>
                <a:lnTo>
                  <a:pt x="94" y="385"/>
                </a:lnTo>
                <a:lnTo>
                  <a:pt x="88" y="388"/>
                </a:lnTo>
                <a:lnTo>
                  <a:pt x="88" y="388"/>
                </a:lnTo>
                <a:lnTo>
                  <a:pt x="81" y="391"/>
                </a:lnTo>
                <a:lnTo>
                  <a:pt x="72" y="396"/>
                </a:lnTo>
                <a:lnTo>
                  <a:pt x="65" y="402"/>
                </a:lnTo>
                <a:lnTo>
                  <a:pt x="61" y="407"/>
                </a:lnTo>
                <a:lnTo>
                  <a:pt x="59" y="412"/>
                </a:lnTo>
                <a:lnTo>
                  <a:pt x="59" y="412"/>
                </a:lnTo>
                <a:lnTo>
                  <a:pt x="57" y="417"/>
                </a:lnTo>
                <a:lnTo>
                  <a:pt x="57" y="426"/>
                </a:lnTo>
                <a:lnTo>
                  <a:pt x="59" y="454"/>
                </a:lnTo>
                <a:lnTo>
                  <a:pt x="60" y="492"/>
                </a:lnTo>
                <a:lnTo>
                  <a:pt x="64" y="534"/>
                </a:lnTo>
                <a:lnTo>
                  <a:pt x="72" y="613"/>
                </a:lnTo>
                <a:lnTo>
                  <a:pt x="76" y="643"/>
                </a:lnTo>
                <a:lnTo>
                  <a:pt x="78" y="657"/>
                </a:lnTo>
                <a:lnTo>
                  <a:pt x="78" y="657"/>
                </a:lnTo>
                <a:lnTo>
                  <a:pt x="82" y="673"/>
                </a:lnTo>
                <a:lnTo>
                  <a:pt x="86" y="705"/>
                </a:lnTo>
                <a:lnTo>
                  <a:pt x="95" y="792"/>
                </a:lnTo>
                <a:lnTo>
                  <a:pt x="108" y="912"/>
                </a:lnTo>
                <a:lnTo>
                  <a:pt x="108" y="912"/>
                </a:lnTo>
                <a:lnTo>
                  <a:pt x="103" y="960"/>
                </a:lnTo>
                <a:lnTo>
                  <a:pt x="92" y="1067"/>
                </a:lnTo>
                <a:lnTo>
                  <a:pt x="86" y="1125"/>
                </a:lnTo>
                <a:lnTo>
                  <a:pt x="82" y="1179"/>
                </a:lnTo>
                <a:lnTo>
                  <a:pt x="81" y="1220"/>
                </a:lnTo>
                <a:lnTo>
                  <a:pt x="82" y="1233"/>
                </a:lnTo>
                <a:lnTo>
                  <a:pt x="83" y="1241"/>
                </a:lnTo>
                <a:lnTo>
                  <a:pt x="83" y="1241"/>
                </a:lnTo>
                <a:lnTo>
                  <a:pt x="86" y="1244"/>
                </a:lnTo>
                <a:lnTo>
                  <a:pt x="92" y="1247"/>
                </a:lnTo>
                <a:lnTo>
                  <a:pt x="99" y="1250"/>
                </a:lnTo>
                <a:lnTo>
                  <a:pt x="109" y="1254"/>
                </a:lnTo>
                <a:lnTo>
                  <a:pt x="109" y="1254"/>
                </a:lnTo>
                <a:lnTo>
                  <a:pt x="112" y="1302"/>
                </a:lnTo>
                <a:lnTo>
                  <a:pt x="115" y="1325"/>
                </a:lnTo>
                <a:lnTo>
                  <a:pt x="117" y="1344"/>
                </a:lnTo>
                <a:lnTo>
                  <a:pt x="117" y="1344"/>
                </a:lnTo>
                <a:lnTo>
                  <a:pt x="121" y="1368"/>
                </a:lnTo>
                <a:lnTo>
                  <a:pt x="125" y="1407"/>
                </a:lnTo>
                <a:lnTo>
                  <a:pt x="132" y="1512"/>
                </a:lnTo>
                <a:lnTo>
                  <a:pt x="138" y="1610"/>
                </a:lnTo>
                <a:lnTo>
                  <a:pt x="142" y="1655"/>
                </a:lnTo>
                <a:lnTo>
                  <a:pt x="142" y="1655"/>
                </a:lnTo>
                <a:lnTo>
                  <a:pt x="137" y="1681"/>
                </a:lnTo>
                <a:lnTo>
                  <a:pt x="122" y="1746"/>
                </a:lnTo>
                <a:lnTo>
                  <a:pt x="76" y="1942"/>
                </a:lnTo>
                <a:lnTo>
                  <a:pt x="31" y="2138"/>
                </a:lnTo>
                <a:lnTo>
                  <a:pt x="10" y="2228"/>
                </a:lnTo>
                <a:lnTo>
                  <a:pt x="10" y="2228"/>
                </a:lnTo>
                <a:lnTo>
                  <a:pt x="5" y="2258"/>
                </a:lnTo>
                <a:lnTo>
                  <a:pt x="0" y="2282"/>
                </a:lnTo>
                <a:lnTo>
                  <a:pt x="5" y="2297"/>
                </a:lnTo>
                <a:lnTo>
                  <a:pt x="5" y="2297"/>
                </a:lnTo>
                <a:lnTo>
                  <a:pt x="4" y="2306"/>
                </a:lnTo>
                <a:lnTo>
                  <a:pt x="1" y="2325"/>
                </a:lnTo>
                <a:lnTo>
                  <a:pt x="1" y="2336"/>
                </a:lnTo>
                <a:lnTo>
                  <a:pt x="1" y="2346"/>
                </a:lnTo>
                <a:lnTo>
                  <a:pt x="2" y="2355"/>
                </a:lnTo>
                <a:lnTo>
                  <a:pt x="5" y="2361"/>
                </a:lnTo>
                <a:lnTo>
                  <a:pt x="5" y="2361"/>
                </a:lnTo>
                <a:lnTo>
                  <a:pt x="12" y="2372"/>
                </a:lnTo>
                <a:lnTo>
                  <a:pt x="18" y="2378"/>
                </a:lnTo>
                <a:lnTo>
                  <a:pt x="26" y="2384"/>
                </a:lnTo>
                <a:lnTo>
                  <a:pt x="37" y="2389"/>
                </a:lnTo>
                <a:lnTo>
                  <a:pt x="49" y="2393"/>
                </a:lnTo>
                <a:lnTo>
                  <a:pt x="66" y="2395"/>
                </a:lnTo>
                <a:lnTo>
                  <a:pt x="87" y="2395"/>
                </a:lnTo>
                <a:lnTo>
                  <a:pt x="87" y="2395"/>
                </a:lnTo>
                <a:lnTo>
                  <a:pt x="94" y="2394"/>
                </a:lnTo>
                <a:lnTo>
                  <a:pt x="104" y="2391"/>
                </a:lnTo>
                <a:lnTo>
                  <a:pt x="112" y="2387"/>
                </a:lnTo>
                <a:lnTo>
                  <a:pt x="122" y="2382"/>
                </a:lnTo>
                <a:lnTo>
                  <a:pt x="138" y="2371"/>
                </a:lnTo>
                <a:lnTo>
                  <a:pt x="143" y="2366"/>
                </a:lnTo>
                <a:lnTo>
                  <a:pt x="147" y="2361"/>
                </a:lnTo>
                <a:lnTo>
                  <a:pt x="147" y="2361"/>
                </a:lnTo>
                <a:lnTo>
                  <a:pt x="164" y="2333"/>
                </a:lnTo>
                <a:lnTo>
                  <a:pt x="175" y="2315"/>
                </a:lnTo>
                <a:lnTo>
                  <a:pt x="179" y="2308"/>
                </a:lnTo>
                <a:lnTo>
                  <a:pt x="181" y="2302"/>
                </a:lnTo>
                <a:lnTo>
                  <a:pt x="181" y="2302"/>
                </a:lnTo>
                <a:lnTo>
                  <a:pt x="187" y="2285"/>
                </a:lnTo>
                <a:lnTo>
                  <a:pt x="187" y="2277"/>
                </a:lnTo>
                <a:lnTo>
                  <a:pt x="187" y="2275"/>
                </a:lnTo>
                <a:lnTo>
                  <a:pt x="186" y="2273"/>
                </a:lnTo>
                <a:lnTo>
                  <a:pt x="171" y="2258"/>
                </a:lnTo>
                <a:lnTo>
                  <a:pt x="205" y="2257"/>
                </a:lnTo>
                <a:lnTo>
                  <a:pt x="205" y="2257"/>
                </a:lnTo>
                <a:lnTo>
                  <a:pt x="270" y="1975"/>
                </a:lnTo>
                <a:lnTo>
                  <a:pt x="318" y="1774"/>
                </a:lnTo>
                <a:lnTo>
                  <a:pt x="342" y="1670"/>
                </a:lnTo>
                <a:lnTo>
                  <a:pt x="342" y="1670"/>
                </a:lnTo>
                <a:lnTo>
                  <a:pt x="345" y="1656"/>
                </a:lnTo>
                <a:lnTo>
                  <a:pt x="348" y="1628"/>
                </a:lnTo>
                <a:lnTo>
                  <a:pt x="357" y="1546"/>
                </a:lnTo>
                <a:lnTo>
                  <a:pt x="368" y="1445"/>
                </a:lnTo>
                <a:lnTo>
                  <a:pt x="379" y="1353"/>
                </a:lnTo>
                <a:lnTo>
                  <a:pt x="494" y="1665"/>
                </a:lnTo>
                <a:lnTo>
                  <a:pt x="450" y="2258"/>
                </a:lnTo>
                <a:lnTo>
                  <a:pt x="465" y="2263"/>
                </a:lnTo>
                <a:lnTo>
                  <a:pt x="465" y="2312"/>
                </a:lnTo>
                <a:lnTo>
                  <a:pt x="465" y="2312"/>
                </a:lnTo>
                <a:lnTo>
                  <a:pt x="472" y="2315"/>
                </a:lnTo>
                <a:lnTo>
                  <a:pt x="493" y="2322"/>
                </a:lnTo>
                <a:lnTo>
                  <a:pt x="505" y="2324"/>
                </a:lnTo>
                <a:lnTo>
                  <a:pt x="517" y="2327"/>
                </a:lnTo>
                <a:lnTo>
                  <a:pt x="531" y="2328"/>
                </a:lnTo>
                <a:lnTo>
                  <a:pt x="543" y="2327"/>
                </a:lnTo>
                <a:lnTo>
                  <a:pt x="543" y="2327"/>
                </a:lnTo>
                <a:lnTo>
                  <a:pt x="556" y="2325"/>
                </a:lnTo>
                <a:lnTo>
                  <a:pt x="574" y="2325"/>
                </a:lnTo>
                <a:lnTo>
                  <a:pt x="611" y="2325"/>
                </a:lnTo>
                <a:lnTo>
                  <a:pt x="647" y="2328"/>
                </a:lnTo>
                <a:lnTo>
                  <a:pt x="658" y="2330"/>
                </a:lnTo>
                <a:lnTo>
                  <a:pt x="665" y="2331"/>
                </a:lnTo>
                <a:lnTo>
                  <a:pt x="665" y="2331"/>
                </a:lnTo>
                <a:lnTo>
                  <a:pt x="671" y="2334"/>
                </a:lnTo>
                <a:lnTo>
                  <a:pt x="684" y="2336"/>
                </a:lnTo>
                <a:lnTo>
                  <a:pt x="715" y="2340"/>
                </a:lnTo>
                <a:lnTo>
                  <a:pt x="747" y="2342"/>
                </a:lnTo>
                <a:lnTo>
                  <a:pt x="759" y="2342"/>
                </a:lnTo>
                <a:lnTo>
                  <a:pt x="768" y="2341"/>
                </a:lnTo>
                <a:lnTo>
                  <a:pt x="768" y="2341"/>
                </a:lnTo>
                <a:lnTo>
                  <a:pt x="770" y="2340"/>
                </a:lnTo>
                <a:lnTo>
                  <a:pt x="773" y="2339"/>
                </a:lnTo>
                <a:lnTo>
                  <a:pt x="779" y="2333"/>
                </a:lnTo>
                <a:lnTo>
                  <a:pt x="784" y="2325"/>
                </a:lnTo>
                <a:lnTo>
                  <a:pt x="787" y="2315"/>
                </a:lnTo>
                <a:lnTo>
                  <a:pt x="791" y="2307"/>
                </a:lnTo>
                <a:lnTo>
                  <a:pt x="792" y="2298"/>
                </a:lnTo>
                <a:lnTo>
                  <a:pt x="794" y="2292"/>
                </a:lnTo>
                <a:lnTo>
                  <a:pt x="792" y="2287"/>
                </a:lnTo>
                <a:lnTo>
                  <a:pt x="792" y="2287"/>
                </a:lnTo>
                <a:lnTo>
                  <a:pt x="789" y="2285"/>
                </a:lnTo>
                <a:lnTo>
                  <a:pt x="783" y="2284"/>
                </a:lnTo>
                <a:lnTo>
                  <a:pt x="764" y="2280"/>
                </a:lnTo>
                <a:lnTo>
                  <a:pt x="745" y="2277"/>
                </a:lnTo>
                <a:lnTo>
                  <a:pt x="736" y="2275"/>
                </a:lnTo>
                <a:lnTo>
                  <a:pt x="729" y="2273"/>
                </a:lnTo>
                <a:lnTo>
                  <a:pt x="729" y="2273"/>
                </a:lnTo>
                <a:lnTo>
                  <a:pt x="712" y="2266"/>
                </a:lnTo>
                <a:lnTo>
                  <a:pt x="688" y="2260"/>
                </a:lnTo>
                <a:lnTo>
                  <a:pt x="660" y="2253"/>
                </a:lnTo>
                <a:lnTo>
                  <a:pt x="695" y="2248"/>
                </a:lnTo>
                <a:lnTo>
                  <a:pt x="695" y="2248"/>
                </a:lnTo>
                <a:lnTo>
                  <a:pt x="695" y="1987"/>
                </a:lnTo>
                <a:lnTo>
                  <a:pt x="696" y="1796"/>
                </a:lnTo>
                <a:lnTo>
                  <a:pt x="695" y="1684"/>
                </a:lnTo>
                <a:lnTo>
                  <a:pt x="695" y="1684"/>
                </a:lnTo>
                <a:lnTo>
                  <a:pt x="693" y="1625"/>
                </a:lnTo>
                <a:lnTo>
                  <a:pt x="692" y="1606"/>
                </a:lnTo>
                <a:lnTo>
                  <a:pt x="690" y="1586"/>
                </a:lnTo>
                <a:lnTo>
                  <a:pt x="690" y="1586"/>
                </a:lnTo>
                <a:lnTo>
                  <a:pt x="679" y="1531"/>
                </a:lnTo>
                <a:lnTo>
                  <a:pt x="657" y="1426"/>
                </a:lnTo>
                <a:lnTo>
                  <a:pt x="630" y="1308"/>
                </a:lnTo>
                <a:lnTo>
                  <a:pt x="618" y="1257"/>
                </a:lnTo>
                <a:lnTo>
                  <a:pt x="607" y="1217"/>
                </a:lnTo>
                <a:lnTo>
                  <a:pt x="611" y="1216"/>
                </a:lnTo>
                <a:lnTo>
                  <a:pt x="611" y="1216"/>
                </a:lnTo>
                <a:lnTo>
                  <a:pt x="629" y="1203"/>
                </a:lnTo>
                <a:lnTo>
                  <a:pt x="642" y="1192"/>
                </a:lnTo>
                <a:lnTo>
                  <a:pt x="651" y="1182"/>
                </a:lnTo>
                <a:lnTo>
                  <a:pt x="651" y="1182"/>
                </a:lnTo>
                <a:lnTo>
                  <a:pt x="651" y="1177"/>
                </a:lnTo>
                <a:lnTo>
                  <a:pt x="648" y="1166"/>
                </a:lnTo>
                <a:lnTo>
                  <a:pt x="636" y="1132"/>
                </a:lnTo>
                <a:lnTo>
                  <a:pt x="619" y="1084"/>
                </a:lnTo>
                <a:lnTo>
                  <a:pt x="598" y="1030"/>
                </a:lnTo>
                <a:lnTo>
                  <a:pt x="559" y="928"/>
                </a:lnTo>
                <a:lnTo>
                  <a:pt x="538" y="878"/>
                </a:lnTo>
                <a:lnTo>
                  <a:pt x="538" y="878"/>
                </a:lnTo>
                <a:lnTo>
                  <a:pt x="538" y="874"/>
                </a:lnTo>
                <a:lnTo>
                  <a:pt x="539" y="866"/>
                </a:lnTo>
                <a:lnTo>
                  <a:pt x="547" y="839"/>
                </a:lnTo>
                <a:lnTo>
                  <a:pt x="571" y="764"/>
                </a:lnTo>
                <a:lnTo>
                  <a:pt x="607" y="657"/>
                </a:lnTo>
                <a:lnTo>
                  <a:pt x="704" y="638"/>
                </a:lnTo>
                <a:lnTo>
                  <a:pt x="704" y="638"/>
                </a:lnTo>
                <a:lnTo>
                  <a:pt x="773" y="627"/>
                </a:lnTo>
                <a:lnTo>
                  <a:pt x="824" y="617"/>
                </a:lnTo>
                <a:lnTo>
                  <a:pt x="844" y="612"/>
                </a:lnTo>
                <a:lnTo>
                  <a:pt x="856" y="608"/>
                </a:lnTo>
                <a:lnTo>
                  <a:pt x="856" y="608"/>
                </a:lnTo>
                <a:lnTo>
                  <a:pt x="862" y="605"/>
                </a:lnTo>
                <a:lnTo>
                  <a:pt x="867" y="600"/>
                </a:lnTo>
                <a:lnTo>
                  <a:pt x="869" y="595"/>
                </a:lnTo>
                <a:lnTo>
                  <a:pt x="871" y="589"/>
                </a:lnTo>
                <a:lnTo>
                  <a:pt x="871" y="580"/>
                </a:lnTo>
                <a:lnTo>
                  <a:pt x="871" y="574"/>
                </a:lnTo>
                <a:lnTo>
                  <a:pt x="871" y="574"/>
                </a:lnTo>
                <a:lnTo>
                  <a:pt x="873" y="562"/>
                </a:lnTo>
                <a:lnTo>
                  <a:pt x="879" y="538"/>
                </a:lnTo>
                <a:lnTo>
                  <a:pt x="895" y="486"/>
                </a:lnTo>
                <a:lnTo>
                  <a:pt x="895" y="486"/>
                </a:lnTo>
                <a:lnTo>
                  <a:pt x="900" y="473"/>
                </a:lnTo>
                <a:lnTo>
                  <a:pt x="907" y="456"/>
                </a:lnTo>
                <a:lnTo>
                  <a:pt x="927" y="420"/>
                </a:lnTo>
                <a:lnTo>
                  <a:pt x="945" y="386"/>
                </a:lnTo>
                <a:lnTo>
                  <a:pt x="954" y="374"/>
                </a:lnTo>
                <a:lnTo>
                  <a:pt x="959" y="368"/>
                </a:lnTo>
                <a:lnTo>
                  <a:pt x="959" y="368"/>
                </a:lnTo>
                <a:lnTo>
                  <a:pt x="961" y="364"/>
                </a:lnTo>
                <a:lnTo>
                  <a:pt x="964" y="361"/>
                </a:lnTo>
                <a:lnTo>
                  <a:pt x="965" y="356"/>
                </a:lnTo>
                <a:lnTo>
                  <a:pt x="965" y="351"/>
                </a:lnTo>
                <a:lnTo>
                  <a:pt x="962" y="342"/>
                </a:lnTo>
                <a:lnTo>
                  <a:pt x="959" y="334"/>
                </a:lnTo>
                <a:lnTo>
                  <a:pt x="959" y="334"/>
                </a:lnTo>
                <a:lnTo>
                  <a:pt x="945" y="311"/>
                </a:lnTo>
                <a:lnTo>
                  <a:pt x="934" y="295"/>
                </a:lnTo>
                <a:lnTo>
                  <a:pt x="934" y="295"/>
                </a:lnTo>
                <a:lnTo>
                  <a:pt x="934" y="277"/>
                </a:lnTo>
                <a:lnTo>
                  <a:pt x="933" y="263"/>
                </a:lnTo>
                <a:lnTo>
                  <a:pt x="934" y="250"/>
                </a:lnTo>
                <a:lnTo>
                  <a:pt x="934" y="250"/>
                </a:lnTo>
                <a:lnTo>
                  <a:pt x="935" y="239"/>
                </a:lnTo>
                <a:lnTo>
                  <a:pt x="934" y="230"/>
                </a:lnTo>
                <a:lnTo>
                  <a:pt x="934" y="216"/>
                </a:lnTo>
                <a:lnTo>
                  <a:pt x="934" y="216"/>
                </a:lnTo>
                <a:lnTo>
                  <a:pt x="939" y="187"/>
                </a:lnTo>
                <a:lnTo>
                  <a:pt x="943" y="167"/>
                </a:lnTo>
                <a:lnTo>
                  <a:pt x="944" y="152"/>
                </a:lnTo>
                <a:lnTo>
                  <a:pt x="944" y="152"/>
                </a:lnTo>
                <a:lnTo>
                  <a:pt x="943" y="145"/>
                </a:lnTo>
                <a:lnTo>
                  <a:pt x="942" y="141"/>
                </a:lnTo>
                <a:lnTo>
                  <a:pt x="938" y="139"/>
                </a:lnTo>
                <a:lnTo>
                  <a:pt x="934" y="138"/>
                </a:lnTo>
                <a:lnTo>
                  <a:pt x="934" y="138"/>
                </a:lnTo>
                <a:lnTo>
                  <a:pt x="932" y="140"/>
                </a:lnTo>
                <a:lnTo>
                  <a:pt x="928" y="145"/>
                </a:lnTo>
                <a:lnTo>
                  <a:pt x="921" y="162"/>
                </a:lnTo>
                <a:lnTo>
                  <a:pt x="910" y="187"/>
                </a:lnTo>
                <a:lnTo>
                  <a:pt x="910" y="187"/>
                </a:lnTo>
                <a:lnTo>
                  <a:pt x="910" y="177"/>
                </a:lnTo>
                <a:lnTo>
                  <a:pt x="911" y="156"/>
                </a:lnTo>
                <a:lnTo>
                  <a:pt x="909" y="133"/>
                </a:lnTo>
                <a:lnTo>
                  <a:pt x="907" y="123"/>
                </a:lnTo>
                <a:lnTo>
                  <a:pt x="905" y="118"/>
                </a:lnTo>
                <a:lnTo>
                  <a:pt x="905" y="118"/>
                </a:lnTo>
                <a:lnTo>
                  <a:pt x="904" y="117"/>
                </a:lnTo>
                <a:lnTo>
                  <a:pt x="901" y="118"/>
                </a:lnTo>
                <a:lnTo>
                  <a:pt x="899" y="124"/>
                </a:lnTo>
                <a:lnTo>
                  <a:pt x="895" y="135"/>
                </a:lnTo>
                <a:lnTo>
                  <a:pt x="891" y="146"/>
                </a:lnTo>
                <a:lnTo>
                  <a:pt x="888" y="171"/>
                </a:lnTo>
                <a:lnTo>
                  <a:pt x="885" y="182"/>
                </a:lnTo>
                <a:lnTo>
                  <a:pt x="885" y="182"/>
                </a:lnTo>
                <a:lnTo>
                  <a:pt x="885" y="163"/>
                </a:lnTo>
                <a:lnTo>
                  <a:pt x="884" y="150"/>
                </a:lnTo>
                <a:lnTo>
                  <a:pt x="885" y="138"/>
                </a:lnTo>
                <a:lnTo>
                  <a:pt x="885" y="138"/>
                </a:lnTo>
                <a:lnTo>
                  <a:pt x="885" y="129"/>
                </a:lnTo>
                <a:lnTo>
                  <a:pt x="884" y="123"/>
                </a:lnTo>
                <a:lnTo>
                  <a:pt x="883" y="119"/>
                </a:lnTo>
                <a:lnTo>
                  <a:pt x="882" y="117"/>
                </a:lnTo>
                <a:lnTo>
                  <a:pt x="879" y="114"/>
                </a:lnTo>
                <a:lnTo>
                  <a:pt x="876" y="113"/>
                </a:lnTo>
                <a:lnTo>
                  <a:pt x="876" y="113"/>
                </a:lnTo>
                <a:lnTo>
                  <a:pt x="874" y="113"/>
                </a:lnTo>
                <a:lnTo>
                  <a:pt x="872" y="113"/>
                </a:lnTo>
                <a:lnTo>
                  <a:pt x="868" y="116"/>
                </a:lnTo>
                <a:lnTo>
                  <a:pt x="866" y="121"/>
                </a:lnTo>
                <a:lnTo>
                  <a:pt x="862" y="127"/>
                </a:lnTo>
                <a:lnTo>
                  <a:pt x="858" y="139"/>
                </a:lnTo>
                <a:lnTo>
                  <a:pt x="856" y="148"/>
                </a:lnTo>
                <a:lnTo>
                  <a:pt x="856" y="148"/>
                </a:lnTo>
                <a:lnTo>
                  <a:pt x="855" y="159"/>
                </a:lnTo>
                <a:lnTo>
                  <a:pt x="856" y="174"/>
                </a:lnTo>
                <a:lnTo>
                  <a:pt x="856" y="201"/>
                </a:lnTo>
                <a:lnTo>
                  <a:pt x="856" y="201"/>
                </a:lnTo>
                <a:lnTo>
                  <a:pt x="856" y="203"/>
                </a:lnTo>
                <a:lnTo>
                  <a:pt x="855" y="204"/>
                </a:lnTo>
                <a:lnTo>
                  <a:pt x="851" y="203"/>
                </a:lnTo>
                <a:lnTo>
                  <a:pt x="846" y="201"/>
                </a:lnTo>
                <a:lnTo>
                  <a:pt x="846" y="201"/>
                </a:lnTo>
                <a:lnTo>
                  <a:pt x="844" y="187"/>
                </a:lnTo>
                <a:lnTo>
                  <a:pt x="841" y="167"/>
                </a:lnTo>
                <a:lnTo>
                  <a:pt x="841" y="167"/>
                </a:lnTo>
                <a:lnTo>
                  <a:pt x="840" y="157"/>
                </a:lnTo>
                <a:lnTo>
                  <a:pt x="839" y="154"/>
                </a:lnTo>
                <a:lnTo>
                  <a:pt x="838" y="152"/>
                </a:lnTo>
                <a:lnTo>
                  <a:pt x="836" y="152"/>
                </a:lnTo>
                <a:lnTo>
                  <a:pt x="836" y="152"/>
                </a:lnTo>
                <a:lnTo>
                  <a:pt x="835" y="152"/>
                </a:lnTo>
                <a:lnTo>
                  <a:pt x="833" y="155"/>
                </a:lnTo>
                <a:lnTo>
                  <a:pt x="829" y="159"/>
                </a:lnTo>
                <a:lnTo>
                  <a:pt x="824" y="166"/>
                </a:lnTo>
                <a:lnTo>
                  <a:pt x="817" y="172"/>
                </a:lnTo>
                <a:lnTo>
                  <a:pt x="817" y="172"/>
                </a:lnTo>
                <a:lnTo>
                  <a:pt x="813" y="176"/>
                </a:lnTo>
                <a:lnTo>
                  <a:pt x="812" y="181"/>
                </a:lnTo>
                <a:lnTo>
                  <a:pt x="812" y="187"/>
                </a:lnTo>
                <a:lnTo>
                  <a:pt x="812" y="192"/>
                </a:lnTo>
                <a:lnTo>
                  <a:pt x="814" y="205"/>
                </a:lnTo>
                <a:lnTo>
                  <a:pt x="817" y="216"/>
                </a:lnTo>
                <a:lnTo>
                  <a:pt x="817" y="216"/>
                </a:lnTo>
                <a:lnTo>
                  <a:pt x="818" y="231"/>
                </a:lnTo>
                <a:lnTo>
                  <a:pt x="817" y="250"/>
                </a:lnTo>
                <a:lnTo>
                  <a:pt x="817" y="275"/>
                </a:lnTo>
                <a:lnTo>
                  <a:pt x="807" y="260"/>
                </a:lnTo>
                <a:lnTo>
                  <a:pt x="807" y="260"/>
                </a:lnTo>
                <a:lnTo>
                  <a:pt x="806" y="259"/>
                </a:lnTo>
                <a:lnTo>
                  <a:pt x="803" y="258"/>
                </a:lnTo>
                <a:lnTo>
                  <a:pt x="799" y="258"/>
                </a:lnTo>
                <a:lnTo>
                  <a:pt x="796" y="258"/>
                </a:lnTo>
                <a:lnTo>
                  <a:pt x="792" y="260"/>
                </a:lnTo>
                <a:lnTo>
                  <a:pt x="792" y="260"/>
                </a:lnTo>
                <a:lnTo>
                  <a:pt x="790" y="263"/>
                </a:lnTo>
                <a:lnTo>
                  <a:pt x="789" y="265"/>
                </a:lnTo>
                <a:lnTo>
                  <a:pt x="789" y="268"/>
                </a:lnTo>
                <a:lnTo>
                  <a:pt x="790" y="270"/>
                </a:lnTo>
                <a:lnTo>
                  <a:pt x="794" y="277"/>
                </a:lnTo>
                <a:lnTo>
                  <a:pt x="797" y="290"/>
                </a:lnTo>
                <a:lnTo>
                  <a:pt x="797" y="290"/>
                </a:lnTo>
                <a:lnTo>
                  <a:pt x="799" y="296"/>
                </a:lnTo>
                <a:lnTo>
                  <a:pt x="801" y="299"/>
                </a:lnTo>
                <a:lnTo>
                  <a:pt x="802" y="302"/>
                </a:lnTo>
                <a:lnTo>
                  <a:pt x="805" y="302"/>
                </a:lnTo>
                <a:lnTo>
                  <a:pt x="806" y="301"/>
                </a:lnTo>
                <a:lnTo>
                  <a:pt x="807" y="299"/>
                </a:lnTo>
                <a:lnTo>
                  <a:pt x="832" y="324"/>
                </a:lnTo>
                <a:lnTo>
                  <a:pt x="832" y="324"/>
                </a:lnTo>
                <a:lnTo>
                  <a:pt x="827" y="328"/>
                </a:lnTo>
                <a:lnTo>
                  <a:pt x="824" y="331"/>
                </a:lnTo>
                <a:lnTo>
                  <a:pt x="822" y="334"/>
                </a:lnTo>
                <a:lnTo>
                  <a:pt x="822" y="334"/>
                </a:lnTo>
                <a:lnTo>
                  <a:pt x="819" y="336"/>
                </a:lnTo>
                <a:lnTo>
                  <a:pt x="814" y="340"/>
                </a:lnTo>
                <a:lnTo>
                  <a:pt x="807" y="344"/>
                </a:lnTo>
                <a:lnTo>
                  <a:pt x="783" y="442"/>
                </a:lnTo>
                <a:lnTo>
                  <a:pt x="768" y="437"/>
                </a:lnTo>
                <a:lnTo>
                  <a:pt x="768" y="437"/>
                </a:lnTo>
                <a:lnTo>
                  <a:pt x="763" y="437"/>
                </a:lnTo>
                <a:lnTo>
                  <a:pt x="758" y="436"/>
                </a:lnTo>
                <a:lnTo>
                  <a:pt x="753" y="437"/>
                </a:lnTo>
                <a:lnTo>
                  <a:pt x="753" y="437"/>
                </a:lnTo>
                <a:lnTo>
                  <a:pt x="747" y="438"/>
                </a:lnTo>
                <a:lnTo>
                  <a:pt x="737" y="437"/>
                </a:lnTo>
                <a:lnTo>
                  <a:pt x="724" y="437"/>
                </a:lnTo>
                <a:lnTo>
                  <a:pt x="724" y="437"/>
                </a:lnTo>
                <a:lnTo>
                  <a:pt x="704" y="437"/>
                </a:lnTo>
                <a:lnTo>
                  <a:pt x="688" y="436"/>
                </a:lnTo>
                <a:lnTo>
                  <a:pt x="680" y="437"/>
                </a:lnTo>
                <a:lnTo>
                  <a:pt x="680" y="437"/>
                </a:lnTo>
                <a:lnTo>
                  <a:pt x="679" y="437"/>
                </a:lnTo>
                <a:lnTo>
                  <a:pt x="680" y="436"/>
                </a:lnTo>
                <a:lnTo>
                  <a:pt x="684" y="432"/>
                </a:lnTo>
                <a:lnTo>
                  <a:pt x="690" y="427"/>
                </a:lnTo>
                <a:lnTo>
                  <a:pt x="690" y="427"/>
                </a:lnTo>
                <a:lnTo>
                  <a:pt x="703" y="423"/>
                </a:lnTo>
                <a:lnTo>
                  <a:pt x="712" y="421"/>
                </a:lnTo>
                <a:lnTo>
                  <a:pt x="714" y="418"/>
                </a:lnTo>
                <a:lnTo>
                  <a:pt x="714" y="417"/>
                </a:lnTo>
                <a:lnTo>
                  <a:pt x="714" y="417"/>
                </a:lnTo>
                <a:lnTo>
                  <a:pt x="712" y="416"/>
                </a:lnTo>
                <a:lnTo>
                  <a:pt x="706" y="415"/>
                </a:lnTo>
                <a:lnTo>
                  <a:pt x="688" y="415"/>
                </a:lnTo>
                <a:lnTo>
                  <a:pt x="665" y="417"/>
                </a:lnTo>
                <a:lnTo>
                  <a:pt x="631" y="456"/>
                </a:lnTo>
                <a:lnTo>
                  <a:pt x="626" y="437"/>
                </a:lnTo>
                <a:lnTo>
                  <a:pt x="616" y="417"/>
                </a:lnTo>
                <a:lnTo>
                  <a:pt x="538" y="388"/>
                </a:lnTo>
                <a:lnTo>
                  <a:pt x="538" y="378"/>
                </a:lnTo>
                <a:lnTo>
                  <a:pt x="504" y="373"/>
                </a:lnTo>
                <a:lnTo>
                  <a:pt x="528" y="358"/>
                </a:lnTo>
                <a:lnTo>
                  <a:pt x="553" y="324"/>
                </a:lnTo>
                <a:lnTo>
                  <a:pt x="562" y="299"/>
                </a:lnTo>
                <a:lnTo>
                  <a:pt x="577" y="290"/>
                </a:lnTo>
                <a:lnTo>
                  <a:pt x="572" y="260"/>
                </a:lnTo>
                <a:lnTo>
                  <a:pt x="587" y="231"/>
                </a:lnTo>
                <a:lnTo>
                  <a:pt x="587" y="231"/>
                </a:lnTo>
                <a:lnTo>
                  <a:pt x="592" y="212"/>
                </a:lnTo>
                <a:lnTo>
                  <a:pt x="597" y="192"/>
                </a:lnTo>
                <a:lnTo>
                  <a:pt x="597" y="192"/>
                </a:lnTo>
                <a:lnTo>
                  <a:pt x="604" y="166"/>
                </a:lnTo>
                <a:lnTo>
                  <a:pt x="609" y="148"/>
                </a:lnTo>
                <a:lnTo>
                  <a:pt x="611" y="139"/>
                </a:lnTo>
                <a:lnTo>
                  <a:pt x="611" y="133"/>
                </a:lnTo>
                <a:lnTo>
                  <a:pt x="611" y="133"/>
                </a:lnTo>
                <a:lnTo>
                  <a:pt x="613" y="128"/>
                </a:lnTo>
                <a:lnTo>
                  <a:pt x="615" y="124"/>
                </a:lnTo>
                <a:lnTo>
                  <a:pt x="619" y="122"/>
                </a:lnTo>
                <a:lnTo>
                  <a:pt x="624" y="119"/>
                </a:lnTo>
                <a:lnTo>
                  <a:pt x="632" y="118"/>
                </a:lnTo>
                <a:lnTo>
                  <a:pt x="636" y="118"/>
                </a:lnTo>
                <a:lnTo>
                  <a:pt x="636" y="118"/>
                </a:lnTo>
                <a:lnTo>
                  <a:pt x="636" y="100"/>
                </a:lnTo>
                <a:lnTo>
                  <a:pt x="637" y="86"/>
                </a:lnTo>
                <a:lnTo>
                  <a:pt x="636" y="79"/>
                </a:lnTo>
                <a:lnTo>
                  <a:pt x="636" y="79"/>
                </a:lnTo>
                <a:lnTo>
                  <a:pt x="633" y="75"/>
                </a:lnTo>
                <a:lnTo>
                  <a:pt x="629" y="70"/>
                </a:lnTo>
                <a:lnTo>
                  <a:pt x="621" y="64"/>
                </a:lnTo>
                <a:lnTo>
                  <a:pt x="577" y="6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9DE17B9-5374-1257-C1E0-E612368454F8}"/>
              </a:ext>
            </a:extLst>
          </p:cNvPr>
          <p:cNvSpPr>
            <a:spLocks/>
          </p:cNvSpPr>
          <p:nvPr/>
        </p:nvSpPr>
        <p:spPr bwMode="auto">
          <a:xfrm>
            <a:off x="7327902" y="937393"/>
            <a:ext cx="1192990" cy="2597970"/>
          </a:xfrm>
          <a:custGeom>
            <a:avLst/>
            <a:gdLst>
              <a:gd name="T0" fmla="*/ 465 w 1103"/>
              <a:gd name="T1" fmla="*/ 0 h 2402"/>
              <a:gd name="T2" fmla="*/ 421 w 1103"/>
              <a:gd name="T3" fmla="*/ 25 h 2402"/>
              <a:gd name="T4" fmla="*/ 380 w 1103"/>
              <a:gd name="T5" fmla="*/ 70 h 2402"/>
              <a:gd name="T6" fmla="*/ 353 w 1103"/>
              <a:gd name="T7" fmla="*/ 290 h 2402"/>
              <a:gd name="T8" fmla="*/ 218 w 1103"/>
              <a:gd name="T9" fmla="*/ 361 h 2402"/>
              <a:gd name="T10" fmla="*/ 172 w 1103"/>
              <a:gd name="T11" fmla="*/ 412 h 2402"/>
              <a:gd name="T12" fmla="*/ 103 w 1103"/>
              <a:gd name="T13" fmla="*/ 569 h 2402"/>
              <a:gd name="T14" fmla="*/ 69 w 1103"/>
              <a:gd name="T15" fmla="*/ 997 h 2402"/>
              <a:gd name="T16" fmla="*/ 0 w 1103"/>
              <a:gd name="T17" fmla="*/ 1232 h 2402"/>
              <a:gd name="T18" fmla="*/ 71 w 1103"/>
              <a:gd name="T19" fmla="*/ 1273 h 2402"/>
              <a:gd name="T20" fmla="*/ 25 w 1103"/>
              <a:gd name="T21" fmla="*/ 2252 h 2402"/>
              <a:gd name="T22" fmla="*/ 49 w 1103"/>
              <a:gd name="T23" fmla="*/ 2280 h 2402"/>
              <a:gd name="T24" fmla="*/ 54 w 1103"/>
              <a:gd name="T25" fmla="*/ 2358 h 2402"/>
              <a:gd name="T26" fmla="*/ 102 w 1103"/>
              <a:gd name="T27" fmla="*/ 2395 h 2402"/>
              <a:gd name="T28" fmla="*/ 155 w 1103"/>
              <a:gd name="T29" fmla="*/ 2400 h 2402"/>
              <a:gd name="T30" fmla="*/ 186 w 1103"/>
              <a:gd name="T31" fmla="*/ 2378 h 2402"/>
              <a:gd name="T32" fmla="*/ 211 w 1103"/>
              <a:gd name="T33" fmla="*/ 2285 h 2402"/>
              <a:gd name="T34" fmla="*/ 369 w 1103"/>
              <a:gd name="T35" fmla="*/ 1491 h 2402"/>
              <a:gd name="T36" fmla="*/ 436 w 1103"/>
              <a:gd name="T37" fmla="*/ 2197 h 2402"/>
              <a:gd name="T38" fmla="*/ 436 w 1103"/>
              <a:gd name="T39" fmla="*/ 2255 h 2402"/>
              <a:gd name="T40" fmla="*/ 587 w 1103"/>
              <a:gd name="T41" fmla="*/ 2270 h 2402"/>
              <a:gd name="T42" fmla="*/ 742 w 1103"/>
              <a:gd name="T43" fmla="*/ 2289 h 2402"/>
              <a:gd name="T44" fmla="*/ 771 w 1103"/>
              <a:gd name="T45" fmla="*/ 2263 h 2402"/>
              <a:gd name="T46" fmla="*/ 773 w 1103"/>
              <a:gd name="T47" fmla="*/ 2231 h 2402"/>
              <a:gd name="T48" fmla="*/ 683 w 1103"/>
              <a:gd name="T49" fmla="*/ 2210 h 2402"/>
              <a:gd name="T50" fmla="*/ 661 w 1103"/>
              <a:gd name="T51" fmla="*/ 2187 h 2402"/>
              <a:gd name="T52" fmla="*/ 656 w 1103"/>
              <a:gd name="T53" fmla="*/ 1687 h 2402"/>
              <a:gd name="T54" fmla="*/ 592 w 1103"/>
              <a:gd name="T55" fmla="*/ 1300 h 2402"/>
              <a:gd name="T56" fmla="*/ 514 w 1103"/>
              <a:gd name="T57" fmla="*/ 937 h 2402"/>
              <a:gd name="T58" fmla="*/ 798 w 1103"/>
              <a:gd name="T59" fmla="*/ 775 h 2402"/>
              <a:gd name="T60" fmla="*/ 1002 w 1103"/>
              <a:gd name="T61" fmla="*/ 663 h 2402"/>
              <a:gd name="T62" fmla="*/ 1080 w 1103"/>
              <a:gd name="T63" fmla="*/ 497 h 2402"/>
              <a:gd name="T64" fmla="*/ 1102 w 1103"/>
              <a:gd name="T65" fmla="*/ 449 h 2402"/>
              <a:gd name="T66" fmla="*/ 1091 w 1103"/>
              <a:gd name="T67" fmla="*/ 417 h 2402"/>
              <a:gd name="T68" fmla="*/ 1080 w 1103"/>
              <a:gd name="T69" fmla="*/ 400 h 2402"/>
              <a:gd name="T70" fmla="*/ 1047 w 1103"/>
              <a:gd name="T71" fmla="*/ 378 h 2402"/>
              <a:gd name="T72" fmla="*/ 1033 w 1103"/>
              <a:gd name="T73" fmla="*/ 373 h 2402"/>
              <a:gd name="T74" fmla="*/ 997 w 1103"/>
              <a:gd name="T75" fmla="*/ 390 h 2402"/>
              <a:gd name="T76" fmla="*/ 965 w 1103"/>
              <a:gd name="T77" fmla="*/ 431 h 2402"/>
              <a:gd name="T78" fmla="*/ 969 w 1103"/>
              <a:gd name="T79" fmla="*/ 500 h 2402"/>
              <a:gd name="T80" fmla="*/ 795 w 1103"/>
              <a:gd name="T81" fmla="*/ 601 h 2402"/>
              <a:gd name="T82" fmla="*/ 728 w 1103"/>
              <a:gd name="T83" fmla="*/ 573 h 2402"/>
              <a:gd name="T84" fmla="*/ 710 w 1103"/>
              <a:gd name="T85" fmla="*/ 510 h 2402"/>
              <a:gd name="T86" fmla="*/ 798 w 1103"/>
              <a:gd name="T87" fmla="*/ 442 h 2402"/>
              <a:gd name="T88" fmla="*/ 806 w 1103"/>
              <a:gd name="T89" fmla="*/ 388 h 2402"/>
              <a:gd name="T90" fmla="*/ 783 w 1103"/>
              <a:gd name="T91" fmla="*/ 369 h 2402"/>
              <a:gd name="T92" fmla="*/ 757 w 1103"/>
              <a:gd name="T93" fmla="*/ 340 h 2402"/>
              <a:gd name="T94" fmla="*/ 734 w 1103"/>
              <a:gd name="T95" fmla="*/ 324 h 2402"/>
              <a:gd name="T96" fmla="*/ 710 w 1103"/>
              <a:gd name="T97" fmla="*/ 329 h 2402"/>
              <a:gd name="T98" fmla="*/ 674 w 1103"/>
              <a:gd name="T99" fmla="*/ 385 h 2402"/>
              <a:gd name="T100" fmla="*/ 639 w 1103"/>
              <a:gd name="T101" fmla="*/ 450 h 2402"/>
              <a:gd name="T102" fmla="*/ 602 w 1103"/>
              <a:gd name="T103" fmla="*/ 427 h 2402"/>
              <a:gd name="T104" fmla="*/ 596 w 1103"/>
              <a:gd name="T105" fmla="*/ 369 h 2402"/>
              <a:gd name="T106" fmla="*/ 622 w 1103"/>
              <a:gd name="T107" fmla="*/ 344 h 2402"/>
              <a:gd name="T108" fmla="*/ 644 w 1103"/>
              <a:gd name="T109" fmla="*/ 255 h 2402"/>
              <a:gd name="T110" fmla="*/ 651 w 1103"/>
              <a:gd name="T111" fmla="*/ 236 h 2402"/>
              <a:gd name="T112" fmla="*/ 649 w 1103"/>
              <a:gd name="T113" fmla="*/ 176 h 2402"/>
              <a:gd name="T114" fmla="*/ 671 w 1103"/>
              <a:gd name="T115" fmla="*/ 65 h 2402"/>
              <a:gd name="T116" fmla="*/ 653 w 1103"/>
              <a:gd name="T117" fmla="*/ 21 h 2402"/>
              <a:gd name="T118" fmla="*/ 602 w 1103"/>
              <a:gd name="T119" fmla="*/ 10 h 2402"/>
              <a:gd name="T120" fmla="*/ 563 w 1103"/>
              <a:gd name="T121" fmla="*/ 20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2402">
                <a:moveTo>
                  <a:pt x="563" y="20"/>
                </a:moveTo>
                <a:lnTo>
                  <a:pt x="563" y="20"/>
                </a:lnTo>
                <a:lnTo>
                  <a:pt x="518" y="9"/>
                </a:lnTo>
                <a:lnTo>
                  <a:pt x="487" y="3"/>
                </a:lnTo>
                <a:lnTo>
                  <a:pt x="474" y="0"/>
                </a:lnTo>
                <a:lnTo>
                  <a:pt x="465" y="0"/>
                </a:lnTo>
                <a:lnTo>
                  <a:pt x="465" y="0"/>
                </a:lnTo>
                <a:lnTo>
                  <a:pt x="459" y="2"/>
                </a:lnTo>
                <a:lnTo>
                  <a:pt x="452" y="5"/>
                </a:lnTo>
                <a:lnTo>
                  <a:pt x="437" y="13"/>
                </a:lnTo>
                <a:lnTo>
                  <a:pt x="426" y="21"/>
                </a:lnTo>
                <a:lnTo>
                  <a:pt x="421" y="25"/>
                </a:lnTo>
                <a:lnTo>
                  <a:pt x="421" y="25"/>
                </a:lnTo>
                <a:lnTo>
                  <a:pt x="397" y="45"/>
                </a:lnTo>
                <a:lnTo>
                  <a:pt x="397" y="45"/>
                </a:lnTo>
                <a:lnTo>
                  <a:pt x="393" y="48"/>
                </a:lnTo>
                <a:lnTo>
                  <a:pt x="389" y="54"/>
                </a:lnTo>
                <a:lnTo>
                  <a:pt x="380" y="70"/>
                </a:lnTo>
                <a:lnTo>
                  <a:pt x="367" y="94"/>
                </a:lnTo>
                <a:lnTo>
                  <a:pt x="372" y="148"/>
                </a:lnTo>
                <a:lnTo>
                  <a:pt x="367" y="211"/>
                </a:lnTo>
                <a:lnTo>
                  <a:pt x="382" y="241"/>
                </a:lnTo>
                <a:lnTo>
                  <a:pt x="372" y="290"/>
                </a:lnTo>
                <a:lnTo>
                  <a:pt x="353" y="290"/>
                </a:lnTo>
                <a:lnTo>
                  <a:pt x="328" y="314"/>
                </a:lnTo>
                <a:lnTo>
                  <a:pt x="328" y="314"/>
                </a:lnTo>
                <a:lnTo>
                  <a:pt x="307" y="323"/>
                </a:lnTo>
                <a:lnTo>
                  <a:pt x="263" y="340"/>
                </a:lnTo>
                <a:lnTo>
                  <a:pt x="239" y="351"/>
                </a:lnTo>
                <a:lnTo>
                  <a:pt x="218" y="361"/>
                </a:lnTo>
                <a:lnTo>
                  <a:pt x="201" y="371"/>
                </a:lnTo>
                <a:lnTo>
                  <a:pt x="195" y="374"/>
                </a:lnTo>
                <a:lnTo>
                  <a:pt x="191" y="378"/>
                </a:lnTo>
                <a:lnTo>
                  <a:pt x="191" y="378"/>
                </a:lnTo>
                <a:lnTo>
                  <a:pt x="184" y="390"/>
                </a:lnTo>
                <a:lnTo>
                  <a:pt x="172" y="412"/>
                </a:lnTo>
                <a:lnTo>
                  <a:pt x="142" y="473"/>
                </a:lnTo>
                <a:lnTo>
                  <a:pt x="126" y="504"/>
                </a:lnTo>
                <a:lnTo>
                  <a:pt x="114" y="534"/>
                </a:lnTo>
                <a:lnTo>
                  <a:pt x="106" y="556"/>
                </a:lnTo>
                <a:lnTo>
                  <a:pt x="103" y="564"/>
                </a:lnTo>
                <a:lnTo>
                  <a:pt x="103" y="569"/>
                </a:lnTo>
                <a:lnTo>
                  <a:pt x="103" y="569"/>
                </a:lnTo>
                <a:lnTo>
                  <a:pt x="104" y="628"/>
                </a:lnTo>
                <a:lnTo>
                  <a:pt x="106" y="738"/>
                </a:lnTo>
                <a:lnTo>
                  <a:pt x="108" y="893"/>
                </a:lnTo>
                <a:lnTo>
                  <a:pt x="108" y="893"/>
                </a:lnTo>
                <a:lnTo>
                  <a:pt x="69" y="997"/>
                </a:lnTo>
                <a:lnTo>
                  <a:pt x="25" y="1113"/>
                </a:lnTo>
                <a:lnTo>
                  <a:pt x="25" y="1113"/>
                </a:lnTo>
                <a:lnTo>
                  <a:pt x="19" y="1139"/>
                </a:lnTo>
                <a:lnTo>
                  <a:pt x="9" y="1181"/>
                </a:lnTo>
                <a:lnTo>
                  <a:pt x="2" y="1220"/>
                </a:lnTo>
                <a:lnTo>
                  <a:pt x="0" y="1232"/>
                </a:lnTo>
                <a:lnTo>
                  <a:pt x="0" y="1236"/>
                </a:lnTo>
                <a:lnTo>
                  <a:pt x="0" y="1236"/>
                </a:lnTo>
                <a:lnTo>
                  <a:pt x="7" y="1238"/>
                </a:lnTo>
                <a:lnTo>
                  <a:pt x="22" y="1247"/>
                </a:lnTo>
                <a:lnTo>
                  <a:pt x="71" y="1273"/>
                </a:lnTo>
                <a:lnTo>
                  <a:pt x="71" y="1273"/>
                </a:lnTo>
                <a:lnTo>
                  <a:pt x="87" y="1521"/>
                </a:lnTo>
                <a:lnTo>
                  <a:pt x="98" y="1701"/>
                </a:lnTo>
                <a:lnTo>
                  <a:pt x="98" y="1701"/>
                </a:lnTo>
                <a:lnTo>
                  <a:pt x="30" y="2226"/>
                </a:lnTo>
                <a:lnTo>
                  <a:pt x="30" y="2226"/>
                </a:lnTo>
                <a:lnTo>
                  <a:pt x="25" y="2252"/>
                </a:lnTo>
                <a:lnTo>
                  <a:pt x="24" y="2264"/>
                </a:lnTo>
                <a:lnTo>
                  <a:pt x="24" y="2268"/>
                </a:lnTo>
                <a:lnTo>
                  <a:pt x="25" y="2270"/>
                </a:lnTo>
                <a:lnTo>
                  <a:pt x="25" y="2270"/>
                </a:lnTo>
                <a:lnTo>
                  <a:pt x="49" y="2280"/>
                </a:lnTo>
                <a:lnTo>
                  <a:pt x="49" y="2280"/>
                </a:lnTo>
                <a:lnTo>
                  <a:pt x="49" y="2290"/>
                </a:lnTo>
                <a:lnTo>
                  <a:pt x="48" y="2312"/>
                </a:lnTo>
                <a:lnTo>
                  <a:pt x="51" y="2338"/>
                </a:lnTo>
                <a:lnTo>
                  <a:pt x="52" y="2349"/>
                </a:lnTo>
                <a:lnTo>
                  <a:pt x="54" y="2358"/>
                </a:lnTo>
                <a:lnTo>
                  <a:pt x="54" y="2358"/>
                </a:lnTo>
                <a:lnTo>
                  <a:pt x="57" y="2362"/>
                </a:lnTo>
                <a:lnTo>
                  <a:pt x="59" y="2367"/>
                </a:lnTo>
                <a:lnTo>
                  <a:pt x="67" y="2374"/>
                </a:lnTo>
                <a:lnTo>
                  <a:pt x="78" y="2382"/>
                </a:lnTo>
                <a:lnTo>
                  <a:pt x="90" y="2389"/>
                </a:lnTo>
                <a:lnTo>
                  <a:pt x="102" y="2395"/>
                </a:lnTo>
                <a:lnTo>
                  <a:pt x="114" y="2399"/>
                </a:lnTo>
                <a:lnTo>
                  <a:pt x="126" y="2402"/>
                </a:lnTo>
                <a:lnTo>
                  <a:pt x="137" y="2402"/>
                </a:lnTo>
                <a:lnTo>
                  <a:pt x="137" y="2402"/>
                </a:lnTo>
                <a:lnTo>
                  <a:pt x="146" y="2401"/>
                </a:lnTo>
                <a:lnTo>
                  <a:pt x="155" y="2400"/>
                </a:lnTo>
                <a:lnTo>
                  <a:pt x="161" y="2398"/>
                </a:lnTo>
                <a:lnTo>
                  <a:pt x="167" y="2395"/>
                </a:lnTo>
                <a:lnTo>
                  <a:pt x="172" y="2391"/>
                </a:lnTo>
                <a:lnTo>
                  <a:pt x="177" y="2388"/>
                </a:lnTo>
                <a:lnTo>
                  <a:pt x="186" y="2378"/>
                </a:lnTo>
                <a:lnTo>
                  <a:pt x="186" y="2378"/>
                </a:lnTo>
                <a:lnTo>
                  <a:pt x="191" y="2369"/>
                </a:lnTo>
                <a:lnTo>
                  <a:pt x="196" y="2357"/>
                </a:lnTo>
                <a:lnTo>
                  <a:pt x="200" y="2342"/>
                </a:lnTo>
                <a:lnTo>
                  <a:pt x="203" y="2325"/>
                </a:lnTo>
                <a:lnTo>
                  <a:pt x="208" y="2297"/>
                </a:lnTo>
                <a:lnTo>
                  <a:pt x="211" y="2285"/>
                </a:lnTo>
                <a:lnTo>
                  <a:pt x="221" y="2280"/>
                </a:lnTo>
                <a:lnTo>
                  <a:pt x="299" y="1780"/>
                </a:lnTo>
                <a:lnTo>
                  <a:pt x="337" y="1411"/>
                </a:lnTo>
                <a:lnTo>
                  <a:pt x="337" y="1411"/>
                </a:lnTo>
                <a:lnTo>
                  <a:pt x="353" y="1448"/>
                </a:lnTo>
                <a:lnTo>
                  <a:pt x="369" y="1491"/>
                </a:lnTo>
                <a:lnTo>
                  <a:pt x="383" y="1535"/>
                </a:lnTo>
                <a:lnTo>
                  <a:pt x="397" y="1578"/>
                </a:lnTo>
                <a:lnTo>
                  <a:pt x="417" y="1648"/>
                </a:lnTo>
                <a:lnTo>
                  <a:pt x="426" y="1677"/>
                </a:lnTo>
                <a:lnTo>
                  <a:pt x="421" y="2192"/>
                </a:lnTo>
                <a:lnTo>
                  <a:pt x="436" y="2197"/>
                </a:lnTo>
                <a:lnTo>
                  <a:pt x="436" y="2197"/>
                </a:lnTo>
                <a:lnTo>
                  <a:pt x="435" y="2222"/>
                </a:lnTo>
                <a:lnTo>
                  <a:pt x="435" y="2243"/>
                </a:lnTo>
                <a:lnTo>
                  <a:pt x="435" y="2251"/>
                </a:lnTo>
                <a:lnTo>
                  <a:pt x="436" y="2255"/>
                </a:lnTo>
                <a:lnTo>
                  <a:pt x="436" y="2255"/>
                </a:lnTo>
                <a:lnTo>
                  <a:pt x="439" y="2259"/>
                </a:lnTo>
                <a:lnTo>
                  <a:pt x="446" y="2264"/>
                </a:lnTo>
                <a:lnTo>
                  <a:pt x="464" y="2274"/>
                </a:lnTo>
                <a:lnTo>
                  <a:pt x="490" y="2285"/>
                </a:lnTo>
                <a:lnTo>
                  <a:pt x="587" y="2270"/>
                </a:lnTo>
                <a:lnTo>
                  <a:pt x="587" y="2270"/>
                </a:lnTo>
                <a:lnTo>
                  <a:pt x="611" y="2275"/>
                </a:lnTo>
                <a:lnTo>
                  <a:pt x="663" y="2282"/>
                </a:lnTo>
                <a:lnTo>
                  <a:pt x="694" y="2286"/>
                </a:lnTo>
                <a:lnTo>
                  <a:pt x="721" y="2289"/>
                </a:lnTo>
                <a:lnTo>
                  <a:pt x="732" y="2289"/>
                </a:lnTo>
                <a:lnTo>
                  <a:pt x="742" y="2289"/>
                </a:lnTo>
                <a:lnTo>
                  <a:pt x="749" y="2287"/>
                </a:lnTo>
                <a:lnTo>
                  <a:pt x="754" y="2285"/>
                </a:lnTo>
                <a:lnTo>
                  <a:pt x="754" y="2285"/>
                </a:lnTo>
                <a:lnTo>
                  <a:pt x="760" y="2279"/>
                </a:lnTo>
                <a:lnTo>
                  <a:pt x="766" y="2271"/>
                </a:lnTo>
                <a:lnTo>
                  <a:pt x="771" y="2263"/>
                </a:lnTo>
                <a:lnTo>
                  <a:pt x="775" y="2254"/>
                </a:lnTo>
                <a:lnTo>
                  <a:pt x="777" y="2247"/>
                </a:lnTo>
                <a:lnTo>
                  <a:pt x="777" y="2239"/>
                </a:lnTo>
                <a:lnTo>
                  <a:pt x="777" y="2235"/>
                </a:lnTo>
                <a:lnTo>
                  <a:pt x="776" y="2232"/>
                </a:lnTo>
                <a:lnTo>
                  <a:pt x="773" y="2231"/>
                </a:lnTo>
                <a:lnTo>
                  <a:pt x="773" y="2231"/>
                </a:lnTo>
                <a:lnTo>
                  <a:pt x="766" y="2227"/>
                </a:lnTo>
                <a:lnTo>
                  <a:pt x="757" y="2226"/>
                </a:lnTo>
                <a:lnTo>
                  <a:pt x="734" y="2221"/>
                </a:lnTo>
                <a:lnTo>
                  <a:pt x="734" y="2221"/>
                </a:lnTo>
                <a:lnTo>
                  <a:pt x="683" y="2210"/>
                </a:lnTo>
                <a:lnTo>
                  <a:pt x="641" y="2201"/>
                </a:lnTo>
                <a:lnTo>
                  <a:pt x="641" y="2201"/>
                </a:lnTo>
                <a:lnTo>
                  <a:pt x="640" y="2200"/>
                </a:lnTo>
                <a:lnTo>
                  <a:pt x="641" y="2199"/>
                </a:lnTo>
                <a:lnTo>
                  <a:pt x="649" y="2194"/>
                </a:lnTo>
                <a:lnTo>
                  <a:pt x="661" y="2187"/>
                </a:lnTo>
                <a:lnTo>
                  <a:pt x="661" y="2187"/>
                </a:lnTo>
                <a:lnTo>
                  <a:pt x="661" y="1945"/>
                </a:lnTo>
                <a:lnTo>
                  <a:pt x="658" y="1775"/>
                </a:lnTo>
                <a:lnTo>
                  <a:pt x="657" y="1715"/>
                </a:lnTo>
                <a:lnTo>
                  <a:pt x="656" y="1687"/>
                </a:lnTo>
                <a:lnTo>
                  <a:pt x="656" y="1687"/>
                </a:lnTo>
                <a:lnTo>
                  <a:pt x="624" y="1516"/>
                </a:lnTo>
                <a:lnTo>
                  <a:pt x="600" y="1391"/>
                </a:lnTo>
                <a:lnTo>
                  <a:pt x="589" y="1339"/>
                </a:lnTo>
                <a:lnTo>
                  <a:pt x="580" y="1301"/>
                </a:lnTo>
                <a:lnTo>
                  <a:pt x="592" y="1300"/>
                </a:lnTo>
                <a:lnTo>
                  <a:pt x="592" y="1300"/>
                </a:lnTo>
                <a:lnTo>
                  <a:pt x="590" y="1224"/>
                </a:lnTo>
                <a:lnTo>
                  <a:pt x="586" y="1166"/>
                </a:lnTo>
                <a:lnTo>
                  <a:pt x="585" y="1145"/>
                </a:lnTo>
                <a:lnTo>
                  <a:pt x="583" y="1133"/>
                </a:lnTo>
                <a:lnTo>
                  <a:pt x="583" y="1133"/>
                </a:lnTo>
                <a:lnTo>
                  <a:pt x="514" y="937"/>
                </a:lnTo>
                <a:lnTo>
                  <a:pt x="607" y="697"/>
                </a:lnTo>
                <a:lnTo>
                  <a:pt x="607" y="697"/>
                </a:lnTo>
                <a:lnTo>
                  <a:pt x="697" y="736"/>
                </a:lnTo>
                <a:lnTo>
                  <a:pt x="762" y="761"/>
                </a:lnTo>
                <a:lnTo>
                  <a:pt x="786" y="771"/>
                </a:lnTo>
                <a:lnTo>
                  <a:pt x="798" y="775"/>
                </a:lnTo>
                <a:lnTo>
                  <a:pt x="798" y="775"/>
                </a:lnTo>
                <a:lnTo>
                  <a:pt x="803" y="774"/>
                </a:lnTo>
                <a:lnTo>
                  <a:pt x="811" y="770"/>
                </a:lnTo>
                <a:lnTo>
                  <a:pt x="841" y="755"/>
                </a:lnTo>
                <a:lnTo>
                  <a:pt x="922" y="709"/>
                </a:lnTo>
                <a:lnTo>
                  <a:pt x="1002" y="663"/>
                </a:lnTo>
                <a:lnTo>
                  <a:pt x="1037" y="643"/>
                </a:lnTo>
                <a:lnTo>
                  <a:pt x="1018" y="569"/>
                </a:lnTo>
                <a:lnTo>
                  <a:pt x="1037" y="545"/>
                </a:lnTo>
                <a:lnTo>
                  <a:pt x="1037" y="545"/>
                </a:lnTo>
                <a:lnTo>
                  <a:pt x="1063" y="518"/>
                </a:lnTo>
                <a:lnTo>
                  <a:pt x="1080" y="497"/>
                </a:lnTo>
                <a:lnTo>
                  <a:pt x="1088" y="487"/>
                </a:lnTo>
                <a:lnTo>
                  <a:pt x="1091" y="481"/>
                </a:lnTo>
                <a:lnTo>
                  <a:pt x="1091" y="481"/>
                </a:lnTo>
                <a:lnTo>
                  <a:pt x="1096" y="470"/>
                </a:lnTo>
                <a:lnTo>
                  <a:pt x="1101" y="455"/>
                </a:lnTo>
                <a:lnTo>
                  <a:pt x="1102" y="449"/>
                </a:lnTo>
                <a:lnTo>
                  <a:pt x="1103" y="443"/>
                </a:lnTo>
                <a:lnTo>
                  <a:pt x="1103" y="437"/>
                </a:lnTo>
                <a:lnTo>
                  <a:pt x="1101" y="432"/>
                </a:lnTo>
                <a:lnTo>
                  <a:pt x="1101" y="432"/>
                </a:lnTo>
                <a:lnTo>
                  <a:pt x="1091" y="417"/>
                </a:lnTo>
                <a:lnTo>
                  <a:pt x="1091" y="417"/>
                </a:lnTo>
                <a:lnTo>
                  <a:pt x="1091" y="417"/>
                </a:lnTo>
                <a:lnTo>
                  <a:pt x="1092" y="416"/>
                </a:lnTo>
                <a:lnTo>
                  <a:pt x="1090" y="413"/>
                </a:lnTo>
                <a:lnTo>
                  <a:pt x="1086" y="407"/>
                </a:lnTo>
                <a:lnTo>
                  <a:pt x="1086" y="407"/>
                </a:lnTo>
                <a:lnTo>
                  <a:pt x="1080" y="400"/>
                </a:lnTo>
                <a:lnTo>
                  <a:pt x="1073" y="396"/>
                </a:lnTo>
                <a:lnTo>
                  <a:pt x="1067" y="393"/>
                </a:lnTo>
                <a:lnTo>
                  <a:pt x="1067" y="393"/>
                </a:lnTo>
                <a:lnTo>
                  <a:pt x="1061" y="386"/>
                </a:lnTo>
                <a:lnTo>
                  <a:pt x="1055" y="382"/>
                </a:lnTo>
                <a:lnTo>
                  <a:pt x="1047" y="378"/>
                </a:lnTo>
                <a:lnTo>
                  <a:pt x="1047" y="378"/>
                </a:lnTo>
                <a:lnTo>
                  <a:pt x="1040" y="375"/>
                </a:lnTo>
                <a:lnTo>
                  <a:pt x="1036" y="373"/>
                </a:lnTo>
                <a:lnTo>
                  <a:pt x="1034" y="372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4"/>
                </a:lnTo>
                <a:lnTo>
                  <a:pt x="1029" y="375"/>
                </a:lnTo>
                <a:lnTo>
                  <a:pt x="1023" y="378"/>
                </a:lnTo>
                <a:lnTo>
                  <a:pt x="1013" y="383"/>
                </a:lnTo>
                <a:lnTo>
                  <a:pt x="1013" y="383"/>
                </a:lnTo>
                <a:lnTo>
                  <a:pt x="997" y="390"/>
                </a:lnTo>
                <a:lnTo>
                  <a:pt x="991" y="395"/>
                </a:lnTo>
                <a:lnTo>
                  <a:pt x="984" y="402"/>
                </a:lnTo>
                <a:lnTo>
                  <a:pt x="984" y="402"/>
                </a:lnTo>
                <a:lnTo>
                  <a:pt x="976" y="412"/>
                </a:lnTo>
                <a:lnTo>
                  <a:pt x="970" y="421"/>
                </a:lnTo>
                <a:lnTo>
                  <a:pt x="965" y="431"/>
                </a:lnTo>
                <a:lnTo>
                  <a:pt x="964" y="436"/>
                </a:lnTo>
                <a:lnTo>
                  <a:pt x="964" y="442"/>
                </a:lnTo>
                <a:lnTo>
                  <a:pt x="964" y="442"/>
                </a:lnTo>
                <a:lnTo>
                  <a:pt x="965" y="458"/>
                </a:lnTo>
                <a:lnTo>
                  <a:pt x="967" y="477"/>
                </a:lnTo>
                <a:lnTo>
                  <a:pt x="969" y="500"/>
                </a:lnTo>
                <a:lnTo>
                  <a:pt x="935" y="535"/>
                </a:lnTo>
                <a:lnTo>
                  <a:pt x="925" y="525"/>
                </a:lnTo>
                <a:lnTo>
                  <a:pt x="925" y="525"/>
                </a:lnTo>
                <a:lnTo>
                  <a:pt x="858" y="564"/>
                </a:lnTo>
                <a:lnTo>
                  <a:pt x="811" y="592"/>
                </a:lnTo>
                <a:lnTo>
                  <a:pt x="795" y="601"/>
                </a:lnTo>
                <a:lnTo>
                  <a:pt x="788" y="603"/>
                </a:lnTo>
                <a:lnTo>
                  <a:pt x="788" y="603"/>
                </a:lnTo>
                <a:lnTo>
                  <a:pt x="744" y="579"/>
                </a:lnTo>
                <a:lnTo>
                  <a:pt x="744" y="579"/>
                </a:lnTo>
                <a:lnTo>
                  <a:pt x="734" y="575"/>
                </a:lnTo>
                <a:lnTo>
                  <a:pt x="728" y="573"/>
                </a:lnTo>
                <a:lnTo>
                  <a:pt x="726" y="570"/>
                </a:lnTo>
                <a:lnTo>
                  <a:pt x="724" y="569"/>
                </a:lnTo>
                <a:lnTo>
                  <a:pt x="724" y="569"/>
                </a:lnTo>
                <a:lnTo>
                  <a:pt x="722" y="558"/>
                </a:lnTo>
                <a:lnTo>
                  <a:pt x="717" y="537"/>
                </a:lnTo>
                <a:lnTo>
                  <a:pt x="710" y="510"/>
                </a:lnTo>
                <a:lnTo>
                  <a:pt x="710" y="510"/>
                </a:lnTo>
                <a:lnTo>
                  <a:pt x="754" y="477"/>
                </a:lnTo>
                <a:lnTo>
                  <a:pt x="783" y="454"/>
                </a:lnTo>
                <a:lnTo>
                  <a:pt x="794" y="447"/>
                </a:lnTo>
                <a:lnTo>
                  <a:pt x="798" y="442"/>
                </a:lnTo>
                <a:lnTo>
                  <a:pt x="798" y="442"/>
                </a:lnTo>
                <a:lnTo>
                  <a:pt x="803" y="426"/>
                </a:lnTo>
                <a:lnTo>
                  <a:pt x="806" y="416"/>
                </a:lnTo>
                <a:lnTo>
                  <a:pt x="808" y="407"/>
                </a:lnTo>
                <a:lnTo>
                  <a:pt x="808" y="407"/>
                </a:lnTo>
                <a:lnTo>
                  <a:pt x="808" y="399"/>
                </a:lnTo>
                <a:lnTo>
                  <a:pt x="806" y="388"/>
                </a:lnTo>
                <a:lnTo>
                  <a:pt x="804" y="384"/>
                </a:lnTo>
                <a:lnTo>
                  <a:pt x="801" y="379"/>
                </a:lnTo>
                <a:lnTo>
                  <a:pt x="798" y="375"/>
                </a:lnTo>
                <a:lnTo>
                  <a:pt x="793" y="373"/>
                </a:lnTo>
                <a:lnTo>
                  <a:pt x="793" y="373"/>
                </a:lnTo>
                <a:lnTo>
                  <a:pt x="783" y="369"/>
                </a:lnTo>
                <a:lnTo>
                  <a:pt x="777" y="364"/>
                </a:lnTo>
                <a:lnTo>
                  <a:pt x="772" y="360"/>
                </a:lnTo>
                <a:lnTo>
                  <a:pt x="768" y="353"/>
                </a:lnTo>
                <a:lnTo>
                  <a:pt x="768" y="353"/>
                </a:lnTo>
                <a:lnTo>
                  <a:pt x="764" y="347"/>
                </a:lnTo>
                <a:lnTo>
                  <a:pt x="757" y="340"/>
                </a:lnTo>
                <a:lnTo>
                  <a:pt x="749" y="334"/>
                </a:lnTo>
                <a:lnTo>
                  <a:pt x="749" y="334"/>
                </a:lnTo>
                <a:lnTo>
                  <a:pt x="744" y="329"/>
                </a:lnTo>
                <a:lnTo>
                  <a:pt x="739" y="326"/>
                </a:lnTo>
                <a:lnTo>
                  <a:pt x="734" y="324"/>
                </a:lnTo>
                <a:lnTo>
                  <a:pt x="734" y="324"/>
                </a:lnTo>
                <a:lnTo>
                  <a:pt x="728" y="323"/>
                </a:lnTo>
                <a:lnTo>
                  <a:pt x="722" y="324"/>
                </a:lnTo>
                <a:lnTo>
                  <a:pt x="715" y="325"/>
                </a:lnTo>
                <a:lnTo>
                  <a:pt x="712" y="326"/>
                </a:lnTo>
                <a:lnTo>
                  <a:pt x="710" y="329"/>
                </a:lnTo>
                <a:lnTo>
                  <a:pt x="710" y="329"/>
                </a:lnTo>
                <a:lnTo>
                  <a:pt x="695" y="346"/>
                </a:lnTo>
                <a:lnTo>
                  <a:pt x="680" y="363"/>
                </a:lnTo>
                <a:lnTo>
                  <a:pt x="680" y="363"/>
                </a:lnTo>
                <a:lnTo>
                  <a:pt x="679" y="367"/>
                </a:lnTo>
                <a:lnTo>
                  <a:pt x="677" y="372"/>
                </a:lnTo>
                <a:lnTo>
                  <a:pt x="674" y="385"/>
                </a:lnTo>
                <a:lnTo>
                  <a:pt x="671" y="402"/>
                </a:lnTo>
                <a:lnTo>
                  <a:pt x="656" y="427"/>
                </a:lnTo>
                <a:lnTo>
                  <a:pt x="656" y="427"/>
                </a:lnTo>
                <a:lnTo>
                  <a:pt x="649" y="439"/>
                </a:lnTo>
                <a:lnTo>
                  <a:pt x="641" y="447"/>
                </a:lnTo>
                <a:lnTo>
                  <a:pt x="639" y="450"/>
                </a:lnTo>
                <a:lnTo>
                  <a:pt x="636" y="451"/>
                </a:lnTo>
                <a:lnTo>
                  <a:pt x="636" y="451"/>
                </a:lnTo>
                <a:lnTo>
                  <a:pt x="634" y="451"/>
                </a:lnTo>
                <a:lnTo>
                  <a:pt x="629" y="448"/>
                </a:lnTo>
                <a:lnTo>
                  <a:pt x="618" y="439"/>
                </a:lnTo>
                <a:lnTo>
                  <a:pt x="602" y="427"/>
                </a:lnTo>
                <a:lnTo>
                  <a:pt x="524" y="393"/>
                </a:lnTo>
                <a:lnTo>
                  <a:pt x="539" y="363"/>
                </a:lnTo>
                <a:lnTo>
                  <a:pt x="539" y="363"/>
                </a:lnTo>
                <a:lnTo>
                  <a:pt x="567" y="367"/>
                </a:lnTo>
                <a:lnTo>
                  <a:pt x="587" y="369"/>
                </a:lnTo>
                <a:lnTo>
                  <a:pt x="596" y="369"/>
                </a:lnTo>
                <a:lnTo>
                  <a:pt x="602" y="368"/>
                </a:lnTo>
                <a:lnTo>
                  <a:pt x="602" y="368"/>
                </a:lnTo>
                <a:lnTo>
                  <a:pt x="606" y="366"/>
                </a:lnTo>
                <a:lnTo>
                  <a:pt x="609" y="362"/>
                </a:lnTo>
                <a:lnTo>
                  <a:pt x="616" y="353"/>
                </a:lnTo>
                <a:lnTo>
                  <a:pt x="622" y="344"/>
                </a:lnTo>
                <a:lnTo>
                  <a:pt x="631" y="309"/>
                </a:lnTo>
                <a:lnTo>
                  <a:pt x="631" y="299"/>
                </a:lnTo>
                <a:lnTo>
                  <a:pt x="641" y="290"/>
                </a:lnTo>
                <a:lnTo>
                  <a:pt x="641" y="255"/>
                </a:lnTo>
                <a:lnTo>
                  <a:pt x="641" y="255"/>
                </a:lnTo>
                <a:lnTo>
                  <a:pt x="644" y="255"/>
                </a:lnTo>
                <a:lnTo>
                  <a:pt x="647" y="253"/>
                </a:lnTo>
                <a:lnTo>
                  <a:pt x="650" y="252"/>
                </a:lnTo>
                <a:lnTo>
                  <a:pt x="651" y="248"/>
                </a:lnTo>
                <a:lnTo>
                  <a:pt x="651" y="243"/>
                </a:lnTo>
                <a:lnTo>
                  <a:pt x="651" y="236"/>
                </a:lnTo>
                <a:lnTo>
                  <a:pt x="651" y="236"/>
                </a:lnTo>
                <a:lnTo>
                  <a:pt x="647" y="212"/>
                </a:lnTo>
                <a:lnTo>
                  <a:pt x="647" y="205"/>
                </a:lnTo>
                <a:lnTo>
                  <a:pt x="646" y="201"/>
                </a:lnTo>
                <a:lnTo>
                  <a:pt x="646" y="201"/>
                </a:lnTo>
                <a:lnTo>
                  <a:pt x="646" y="193"/>
                </a:lnTo>
                <a:lnTo>
                  <a:pt x="649" y="176"/>
                </a:lnTo>
                <a:lnTo>
                  <a:pt x="651" y="152"/>
                </a:lnTo>
                <a:lnTo>
                  <a:pt x="656" y="128"/>
                </a:lnTo>
                <a:lnTo>
                  <a:pt x="666" y="89"/>
                </a:lnTo>
                <a:lnTo>
                  <a:pt x="666" y="89"/>
                </a:lnTo>
                <a:lnTo>
                  <a:pt x="668" y="76"/>
                </a:lnTo>
                <a:lnTo>
                  <a:pt x="671" y="65"/>
                </a:lnTo>
                <a:lnTo>
                  <a:pt x="671" y="54"/>
                </a:lnTo>
                <a:lnTo>
                  <a:pt x="671" y="54"/>
                </a:lnTo>
                <a:lnTo>
                  <a:pt x="669" y="49"/>
                </a:lnTo>
                <a:lnTo>
                  <a:pt x="667" y="43"/>
                </a:lnTo>
                <a:lnTo>
                  <a:pt x="662" y="31"/>
                </a:lnTo>
                <a:lnTo>
                  <a:pt x="653" y="21"/>
                </a:lnTo>
                <a:lnTo>
                  <a:pt x="650" y="18"/>
                </a:lnTo>
                <a:lnTo>
                  <a:pt x="646" y="15"/>
                </a:lnTo>
                <a:lnTo>
                  <a:pt x="646" y="15"/>
                </a:lnTo>
                <a:lnTo>
                  <a:pt x="635" y="13"/>
                </a:lnTo>
                <a:lnTo>
                  <a:pt x="620" y="11"/>
                </a:lnTo>
                <a:lnTo>
                  <a:pt x="602" y="10"/>
                </a:lnTo>
                <a:lnTo>
                  <a:pt x="602" y="10"/>
                </a:lnTo>
                <a:lnTo>
                  <a:pt x="585" y="15"/>
                </a:lnTo>
                <a:lnTo>
                  <a:pt x="572" y="19"/>
                </a:lnTo>
                <a:lnTo>
                  <a:pt x="567" y="20"/>
                </a:lnTo>
                <a:lnTo>
                  <a:pt x="563" y="20"/>
                </a:lnTo>
                <a:lnTo>
                  <a:pt x="563" y="2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B110F15-BE6E-69C9-B6AF-E8FB4A433369}"/>
              </a:ext>
            </a:extLst>
          </p:cNvPr>
          <p:cNvSpPr>
            <a:spLocks/>
          </p:cNvSpPr>
          <p:nvPr/>
        </p:nvSpPr>
        <p:spPr bwMode="auto">
          <a:xfrm>
            <a:off x="4399807" y="4143303"/>
            <a:ext cx="1211377" cy="2243210"/>
          </a:xfrm>
          <a:custGeom>
            <a:avLst/>
            <a:gdLst>
              <a:gd name="T0" fmla="*/ 906 w 1120"/>
              <a:gd name="T1" fmla="*/ 450 h 2074"/>
              <a:gd name="T2" fmla="*/ 861 w 1120"/>
              <a:gd name="T3" fmla="*/ 466 h 2074"/>
              <a:gd name="T4" fmla="*/ 818 w 1120"/>
              <a:gd name="T5" fmla="*/ 455 h 2074"/>
              <a:gd name="T6" fmla="*/ 783 w 1120"/>
              <a:gd name="T7" fmla="*/ 437 h 2074"/>
              <a:gd name="T8" fmla="*/ 817 w 1120"/>
              <a:gd name="T9" fmla="*/ 422 h 2074"/>
              <a:gd name="T10" fmla="*/ 746 w 1120"/>
              <a:gd name="T11" fmla="*/ 392 h 2074"/>
              <a:gd name="T12" fmla="*/ 724 w 1120"/>
              <a:gd name="T13" fmla="*/ 290 h 2074"/>
              <a:gd name="T14" fmla="*/ 741 w 1120"/>
              <a:gd name="T15" fmla="*/ 216 h 2074"/>
              <a:gd name="T16" fmla="*/ 758 w 1120"/>
              <a:gd name="T17" fmla="*/ 157 h 2074"/>
              <a:gd name="T18" fmla="*/ 783 w 1120"/>
              <a:gd name="T19" fmla="*/ 142 h 2074"/>
              <a:gd name="T20" fmla="*/ 768 w 1120"/>
              <a:gd name="T21" fmla="*/ 54 h 2074"/>
              <a:gd name="T22" fmla="*/ 731 w 1120"/>
              <a:gd name="T23" fmla="*/ 44 h 2074"/>
              <a:gd name="T24" fmla="*/ 592 w 1120"/>
              <a:gd name="T25" fmla="*/ 0 h 2074"/>
              <a:gd name="T26" fmla="*/ 519 w 1120"/>
              <a:gd name="T27" fmla="*/ 44 h 2074"/>
              <a:gd name="T28" fmla="*/ 186 w 1120"/>
              <a:gd name="T29" fmla="*/ 339 h 2074"/>
              <a:gd name="T30" fmla="*/ 64 w 1120"/>
              <a:gd name="T31" fmla="*/ 927 h 2074"/>
              <a:gd name="T32" fmla="*/ 10 w 1120"/>
              <a:gd name="T33" fmla="*/ 1064 h 2074"/>
              <a:gd name="T34" fmla="*/ 54 w 1120"/>
              <a:gd name="T35" fmla="*/ 1093 h 2074"/>
              <a:gd name="T36" fmla="*/ 44 w 1120"/>
              <a:gd name="T37" fmla="*/ 1442 h 2074"/>
              <a:gd name="T38" fmla="*/ 34 w 1120"/>
              <a:gd name="T39" fmla="*/ 1652 h 2074"/>
              <a:gd name="T40" fmla="*/ 4 w 1120"/>
              <a:gd name="T41" fmla="*/ 1939 h 2074"/>
              <a:gd name="T42" fmla="*/ 17 w 1120"/>
              <a:gd name="T43" fmla="*/ 2021 h 2074"/>
              <a:gd name="T44" fmla="*/ 77 w 1120"/>
              <a:gd name="T45" fmla="*/ 2071 h 2074"/>
              <a:gd name="T46" fmla="*/ 151 w 1120"/>
              <a:gd name="T47" fmla="*/ 2051 h 2074"/>
              <a:gd name="T48" fmla="*/ 193 w 1120"/>
              <a:gd name="T49" fmla="*/ 1973 h 2074"/>
              <a:gd name="T50" fmla="*/ 245 w 1120"/>
              <a:gd name="T51" fmla="*/ 1402 h 2074"/>
              <a:gd name="T52" fmla="*/ 418 w 1120"/>
              <a:gd name="T53" fmla="*/ 1129 h 2074"/>
              <a:gd name="T54" fmla="*/ 654 w 1120"/>
              <a:gd name="T55" fmla="*/ 1875 h 2074"/>
              <a:gd name="T56" fmla="*/ 682 w 1120"/>
              <a:gd name="T57" fmla="*/ 1918 h 2074"/>
              <a:gd name="T58" fmla="*/ 783 w 1120"/>
              <a:gd name="T59" fmla="*/ 1917 h 2074"/>
              <a:gd name="T60" fmla="*/ 993 w 1120"/>
              <a:gd name="T61" fmla="*/ 1942 h 2074"/>
              <a:gd name="T62" fmla="*/ 1027 w 1120"/>
              <a:gd name="T63" fmla="*/ 1902 h 2074"/>
              <a:gd name="T64" fmla="*/ 1027 w 1120"/>
              <a:gd name="T65" fmla="*/ 1868 h 2074"/>
              <a:gd name="T66" fmla="*/ 978 w 1120"/>
              <a:gd name="T67" fmla="*/ 1862 h 2074"/>
              <a:gd name="T68" fmla="*/ 915 w 1120"/>
              <a:gd name="T69" fmla="*/ 1834 h 2074"/>
              <a:gd name="T70" fmla="*/ 905 w 1120"/>
              <a:gd name="T71" fmla="*/ 1402 h 2074"/>
              <a:gd name="T72" fmla="*/ 895 w 1120"/>
              <a:gd name="T73" fmla="*/ 1255 h 2074"/>
              <a:gd name="T74" fmla="*/ 709 w 1120"/>
              <a:gd name="T75" fmla="*/ 1041 h 2074"/>
              <a:gd name="T76" fmla="*/ 708 w 1120"/>
              <a:gd name="T77" fmla="*/ 1014 h 2074"/>
              <a:gd name="T78" fmla="*/ 613 w 1120"/>
              <a:gd name="T79" fmla="*/ 930 h 2074"/>
              <a:gd name="T80" fmla="*/ 587 w 1120"/>
              <a:gd name="T81" fmla="*/ 868 h 2074"/>
              <a:gd name="T82" fmla="*/ 567 w 1120"/>
              <a:gd name="T83" fmla="*/ 843 h 2074"/>
              <a:gd name="T84" fmla="*/ 763 w 1120"/>
              <a:gd name="T85" fmla="*/ 618 h 2074"/>
              <a:gd name="T86" fmla="*/ 944 w 1120"/>
              <a:gd name="T87" fmla="*/ 623 h 2074"/>
              <a:gd name="T88" fmla="*/ 1048 w 1120"/>
              <a:gd name="T89" fmla="*/ 486 h 2074"/>
              <a:gd name="T90" fmla="*/ 1118 w 1120"/>
              <a:gd name="T91" fmla="*/ 348 h 2074"/>
              <a:gd name="T92" fmla="*/ 1071 w 1120"/>
              <a:gd name="T93" fmla="*/ 319 h 2074"/>
              <a:gd name="T94" fmla="*/ 1079 w 1120"/>
              <a:gd name="T95" fmla="*/ 242 h 2074"/>
              <a:gd name="T96" fmla="*/ 1107 w 1120"/>
              <a:gd name="T97" fmla="*/ 178 h 2074"/>
              <a:gd name="T98" fmla="*/ 1086 w 1120"/>
              <a:gd name="T99" fmla="*/ 182 h 2074"/>
              <a:gd name="T100" fmla="*/ 1081 w 1120"/>
              <a:gd name="T101" fmla="*/ 183 h 2074"/>
              <a:gd name="T102" fmla="*/ 1070 w 1120"/>
              <a:gd name="T103" fmla="*/ 158 h 2074"/>
              <a:gd name="T104" fmla="*/ 1047 w 1120"/>
              <a:gd name="T105" fmla="*/ 182 h 2074"/>
              <a:gd name="T106" fmla="*/ 1047 w 1120"/>
              <a:gd name="T107" fmla="*/ 152 h 2074"/>
              <a:gd name="T108" fmla="*/ 1019 w 1120"/>
              <a:gd name="T109" fmla="*/ 180 h 2074"/>
              <a:gd name="T110" fmla="*/ 1004 w 1120"/>
              <a:gd name="T111" fmla="*/ 202 h 2074"/>
              <a:gd name="T112" fmla="*/ 999 w 1120"/>
              <a:gd name="T113" fmla="*/ 183 h 2074"/>
              <a:gd name="T114" fmla="*/ 972 w 1120"/>
              <a:gd name="T115" fmla="*/ 234 h 2074"/>
              <a:gd name="T116" fmla="*/ 966 w 1120"/>
              <a:gd name="T117" fmla="*/ 301 h 2074"/>
              <a:gd name="T118" fmla="*/ 955 w 1120"/>
              <a:gd name="T119" fmla="*/ 321 h 2074"/>
              <a:gd name="T120" fmla="*/ 978 w 1120"/>
              <a:gd name="T121" fmla="*/ 339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74">
                <a:moveTo>
                  <a:pt x="978" y="348"/>
                </a:moveTo>
                <a:lnTo>
                  <a:pt x="978" y="348"/>
                </a:lnTo>
                <a:lnTo>
                  <a:pt x="969" y="351"/>
                </a:lnTo>
                <a:lnTo>
                  <a:pt x="959" y="353"/>
                </a:lnTo>
                <a:lnTo>
                  <a:pt x="959" y="353"/>
                </a:lnTo>
                <a:lnTo>
                  <a:pt x="927" y="412"/>
                </a:lnTo>
                <a:lnTo>
                  <a:pt x="906" y="450"/>
                </a:lnTo>
                <a:lnTo>
                  <a:pt x="899" y="461"/>
                </a:lnTo>
                <a:lnTo>
                  <a:pt x="895" y="466"/>
                </a:lnTo>
                <a:lnTo>
                  <a:pt x="895" y="466"/>
                </a:lnTo>
                <a:lnTo>
                  <a:pt x="881" y="465"/>
                </a:lnTo>
                <a:lnTo>
                  <a:pt x="870" y="465"/>
                </a:lnTo>
                <a:lnTo>
                  <a:pt x="861" y="466"/>
                </a:lnTo>
                <a:lnTo>
                  <a:pt x="861" y="466"/>
                </a:lnTo>
                <a:lnTo>
                  <a:pt x="857" y="466"/>
                </a:lnTo>
                <a:lnTo>
                  <a:pt x="850" y="466"/>
                </a:lnTo>
                <a:lnTo>
                  <a:pt x="834" y="465"/>
                </a:lnTo>
                <a:lnTo>
                  <a:pt x="812" y="461"/>
                </a:lnTo>
                <a:lnTo>
                  <a:pt x="812" y="461"/>
                </a:lnTo>
                <a:lnTo>
                  <a:pt x="815" y="460"/>
                </a:lnTo>
                <a:lnTo>
                  <a:pt x="818" y="455"/>
                </a:lnTo>
                <a:lnTo>
                  <a:pt x="821" y="452"/>
                </a:lnTo>
                <a:lnTo>
                  <a:pt x="821" y="450"/>
                </a:lnTo>
                <a:lnTo>
                  <a:pt x="821" y="448"/>
                </a:lnTo>
                <a:lnTo>
                  <a:pt x="817" y="446"/>
                </a:lnTo>
                <a:lnTo>
                  <a:pt x="817" y="446"/>
                </a:lnTo>
                <a:lnTo>
                  <a:pt x="796" y="440"/>
                </a:lnTo>
                <a:lnTo>
                  <a:pt x="783" y="437"/>
                </a:lnTo>
                <a:lnTo>
                  <a:pt x="783" y="437"/>
                </a:lnTo>
                <a:lnTo>
                  <a:pt x="800" y="434"/>
                </a:lnTo>
                <a:lnTo>
                  <a:pt x="812" y="432"/>
                </a:lnTo>
                <a:lnTo>
                  <a:pt x="816" y="429"/>
                </a:lnTo>
                <a:lnTo>
                  <a:pt x="817" y="427"/>
                </a:lnTo>
                <a:lnTo>
                  <a:pt x="817" y="427"/>
                </a:lnTo>
                <a:lnTo>
                  <a:pt x="817" y="422"/>
                </a:lnTo>
                <a:lnTo>
                  <a:pt x="817" y="419"/>
                </a:lnTo>
                <a:lnTo>
                  <a:pt x="815" y="418"/>
                </a:lnTo>
                <a:lnTo>
                  <a:pt x="807" y="417"/>
                </a:lnTo>
                <a:lnTo>
                  <a:pt x="768" y="412"/>
                </a:lnTo>
                <a:lnTo>
                  <a:pt x="768" y="412"/>
                </a:lnTo>
                <a:lnTo>
                  <a:pt x="756" y="401"/>
                </a:lnTo>
                <a:lnTo>
                  <a:pt x="746" y="392"/>
                </a:lnTo>
                <a:lnTo>
                  <a:pt x="739" y="388"/>
                </a:lnTo>
                <a:lnTo>
                  <a:pt x="739" y="388"/>
                </a:lnTo>
                <a:lnTo>
                  <a:pt x="675" y="363"/>
                </a:lnTo>
                <a:lnTo>
                  <a:pt x="675" y="363"/>
                </a:lnTo>
                <a:lnTo>
                  <a:pt x="698" y="329"/>
                </a:lnTo>
                <a:lnTo>
                  <a:pt x="715" y="304"/>
                </a:lnTo>
                <a:lnTo>
                  <a:pt x="724" y="290"/>
                </a:lnTo>
                <a:lnTo>
                  <a:pt x="724" y="290"/>
                </a:lnTo>
                <a:lnTo>
                  <a:pt x="726" y="280"/>
                </a:lnTo>
                <a:lnTo>
                  <a:pt x="730" y="265"/>
                </a:lnTo>
                <a:lnTo>
                  <a:pt x="734" y="245"/>
                </a:lnTo>
                <a:lnTo>
                  <a:pt x="734" y="245"/>
                </a:lnTo>
                <a:lnTo>
                  <a:pt x="739" y="228"/>
                </a:lnTo>
                <a:lnTo>
                  <a:pt x="741" y="216"/>
                </a:lnTo>
                <a:lnTo>
                  <a:pt x="744" y="211"/>
                </a:lnTo>
                <a:lnTo>
                  <a:pt x="744" y="211"/>
                </a:lnTo>
                <a:lnTo>
                  <a:pt x="745" y="209"/>
                </a:lnTo>
                <a:lnTo>
                  <a:pt x="746" y="204"/>
                </a:lnTo>
                <a:lnTo>
                  <a:pt x="748" y="196"/>
                </a:lnTo>
                <a:lnTo>
                  <a:pt x="758" y="157"/>
                </a:lnTo>
                <a:lnTo>
                  <a:pt x="758" y="157"/>
                </a:lnTo>
                <a:lnTo>
                  <a:pt x="762" y="157"/>
                </a:lnTo>
                <a:lnTo>
                  <a:pt x="769" y="155"/>
                </a:lnTo>
                <a:lnTo>
                  <a:pt x="773" y="152"/>
                </a:lnTo>
                <a:lnTo>
                  <a:pt x="777" y="150"/>
                </a:lnTo>
                <a:lnTo>
                  <a:pt x="780" y="146"/>
                </a:lnTo>
                <a:lnTo>
                  <a:pt x="783" y="142"/>
                </a:lnTo>
                <a:lnTo>
                  <a:pt x="783" y="142"/>
                </a:lnTo>
                <a:lnTo>
                  <a:pt x="789" y="123"/>
                </a:lnTo>
                <a:lnTo>
                  <a:pt x="793" y="108"/>
                </a:lnTo>
                <a:lnTo>
                  <a:pt x="793" y="108"/>
                </a:lnTo>
                <a:lnTo>
                  <a:pt x="793" y="104"/>
                </a:lnTo>
                <a:lnTo>
                  <a:pt x="790" y="98"/>
                </a:lnTo>
                <a:lnTo>
                  <a:pt x="781" y="80"/>
                </a:lnTo>
                <a:lnTo>
                  <a:pt x="768" y="54"/>
                </a:lnTo>
                <a:lnTo>
                  <a:pt x="768" y="54"/>
                </a:lnTo>
                <a:lnTo>
                  <a:pt x="764" y="52"/>
                </a:lnTo>
                <a:lnTo>
                  <a:pt x="756" y="49"/>
                </a:lnTo>
                <a:lnTo>
                  <a:pt x="744" y="44"/>
                </a:lnTo>
                <a:lnTo>
                  <a:pt x="744" y="44"/>
                </a:lnTo>
                <a:lnTo>
                  <a:pt x="739" y="43"/>
                </a:lnTo>
                <a:lnTo>
                  <a:pt x="731" y="44"/>
                </a:lnTo>
                <a:lnTo>
                  <a:pt x="719" y="44"/>
                </a:lnTo>
                <a:lnTo>
                  <a:pt x="700" y="35"/>
                </a:lnTo>
                <a:lnTo>
                  <a:pt x="700" y="35"/>
                </a:lnTo>
                <a:lnTo>
                  <a:pt x="651" y="17"/>
                </a:lnTo>
                <a:lnTo>
                  <a:pt x="614" y="5"/>
                </a:lnTo>
                <a:lnTo>
                  <a:pt x="601" y="2"/>
                </a:lnTo>
                <a:lnTo>
                  <a:pt x="592" y="0"/>
                </a:lnTo>
                <a:lnTo>
                  <a:pt x="592" y="0"/>
                </a:lnTo>
                <a:lnTo>
                  <a:pt x="586" y="2"/>
                </a:lnTo>
                <a:lnTo>
                  <a:pt x="579" y="4"/>
                </a:lnTo>
                <a:lnTo>
                  <a:pt x="563" y="13"/>
                </a:lnTo>
                <a:lnTo>
                  <a:pt x="543" y="25"/>
                </a:lnTo>
                <a:lnTo>
                  <a:pt x="519" y="44"/>
                </a:lnTo>
                <a:lnTo>
                  <a:pt x="519" y="44"/>
                </a:lnTo>
                <a:lnTo>
                  <a:pt x="494" y="108"/>
                </a:lnTo>
                <a:lnTo>
                  <a:pt x="494" y="108"/>
                </a:lnTo>
                <a:lnTo>
                  <a:pt x="470" y="177"/>
                </a:lnTo>
                <a:lnTo>
                  <a:pt x="475" y="221"/>
                </a:lnTo>
                <a:lnTo>
                  <a:pt x="435" y="275"/>
                </a:lnTo>
                <a:lnTo>
                  <a:pt x="210" y="299"/>
                </a:lnTo>
                <a:lnTo>
                  <a:pt x="186" y="339"/>
                </a:lnTo>
                <a:lnTo>
                  <a:pt x="166" y="392"/>
                </a:lnTo>
                <a:lnTo>
                  <a:pt x="127" y="799"/>
                </a:lnTo>
                <a:lnTo>
                  <a:pt x="127" y="799"/>
                </a:lnTo>
                <a:lnTo>
                  <a:pt x="99" y="853"/>
                </a:lnTo>
                <a:lnTo>
                  <a:pt x="78" y="896"/>
                </a:lnTo>
                <a:lnTo>
                  <a:pt x="64" y="927"/>
                </a:lnTo>
                <a:lnTo>
                  <a:pt x="64" y="927"/>
                </a:lnTo>
                <a:lnTo>
                  <a:pt x="49" y="957"/>
                </a:lnTo>
                <a:lnTo>
                  <a:pt x="29" y="999"/>
                </a:lnTo>
                <a:lnTo>
                  <a:pt x="21" y="1020"/>
                </a:lnTo>
                <a:lnTo>
                  <a:pt x="14" y="1040"/>
                </a:lnTo>
                <a:lnTo>
                  <a:pt x="10" y="1054"/>
                </a:lnTo>
                <a:lnTo>
                  <a:pt x="9" y="1060"/>
                </a:lnTo>
                <a:lnTo>
                  <a:pt x="10" y="1064"/>
                </a:lnTo>
                <a:lnTo>
                  <a:pt x="10" y="1064"/>
                </a:lnTo>
                <a:lnTo>
                  <a:pt x="14" y="1070"/>
                </a:lnTo>
                <a:lnTo>
                  <a:pt x="20" y="1075"/>
                </a:lnTo>
                <a:lnTo>
                  <a:pt x="27" y="1080"/>
                </a:lnTo>
                <a:lnTo>
                  <a:pt x="36" y="1085"/>
                </a:lnTo>
                <a:lnTo>
                  <a:pt x="48" y="1091"/>
                </a:lnTo>
                <a:lnTo>
                  <a:pt x="54" y="1093"/>
                </a:lnTo>
                <a:lnTo>
                  <a:pt x="54" y="1093"/>
                </a:lnTo>
                <a:lnTo>
                  <a:pt x="88" y="1104"/>
                </a:lnTo>
                <a:lnTo>
                  <a:pt x="88" y="1104"/>
                </a:lnTo>
                <a:lnTo>
                  <a:pt x="62" y="1305"/>
                </a:lnTo>
                <a:lnTo>
                  <a:pt x="51" y="1397"/>
                </a:lnTo>
                <a:lnTo>
                  <a:pt x="47" y="1428"/>
                </a:lnTo>
                <a:lnTo>
                  <a:pt x="44" y="1442"/>
                </a:lnTo>
                <a:lnTo>
                  <a:pt x="44" y="1442"/>
                </a:lnTo>
                <a:lnTo>
                  <a:pt x="42" y="1454"/>
                </a:lnTo>
                <a:lnTo>
                  <a:pt x="40" y="1478"/>
                </a:lnTo>
                <a:lnTo>
                  <a:pt x="37" y="1546"/>
                </a:lnTo>
                <a:lnTo>
                  <a:pt x="34" y="1614"/>
                </a:lnTo>
                <a:lnTo>
                  <a:pt x="34" y="1652"/>
                </a:lnTo>
                <a:lnTo>
                  <a:pt x="34" y="1652"/>
                </a:lnTo>
                <a:lnTo>
                  <a:pt x="33" y="1668"/>
                </a:lnTo>
                <a:lnTo>
                  <a:pt x="29" y="1703"/>
                </a:lnTo>
                <a:lnTo>
                  <a:pt x="17" y="1798"/>
                </a:lnTo>
                <a:lnTo>
                  <a:pt x="0" y="1937"/>
                </a:lnTo>
                <a:lnTo>
                  <a:pt x="0" y="1937"/>
                </a:lnTo>
                <a:lnTo>
                  <a:pt x="1" y="1938"/>
                </a:lnTo>
                <a:lnTo>
                  <a:pt x="4" y="1939"/>
                </a:lnTo>
                <a:lnTo>
                  <a:pt x="10" y="1943"/>
                </a:lnTo>
                <a:lnTo>
                  <a:pt x="20" y="1946"/>
                </a:lnTo>
                <a:lnTo>
                  <a:pt x="20" y="1946"/>
                </a:lnTo>
                <a:lnTo>
                  <a:pt x="17" y="1975"/>
                </a:lnTo>
                <a:lnTo>
                  <a:pt x="15" y="2015"/>
                </a:lnTo>
                <a:lnTo>
                  <a:pt x="15" y="2015"/>
                </a:lnTo>
                <a:lnTo>
                  <a:pt x="17" y="2021"/>
                </a:lnTo>
                <a:lnTo>
                  <a:pt x="23" y="2032"/>
                </a:lnTo>
                <a:lnTo>
                  <a:pt x="32" y="2044"/>
                </a:lnTo>
                <a:lnTo>
                  <a:pt x="45" y="2055"/>
                </a:lnTo>
                <a:lnTo>
                  <a:pt x="53" y="2060"/>
                </a:lnTo>
                <a:lnTo>
                  <a:pt x="60" y="2065"/>
                </a:lnTo>
                <a:lnTo>
                  <a:pt x="69" y="2069"/>
                </a:lnTo>
                <a:lnTo>
                  <a:pt x="77" y="2071"/>
                </a:lnTo>
                <a:lnTo>
                  <a:pt x="87" y="2074"/>
                </a:lnTo>
                <a:lnTo>
                  <a:pt x="97" y="2074"/>
                </a:lnTo>
                <a:lnTo>
                  <a:pt x="106" y="2071"/>
                </a:lnTo>
                <a:lnTo>
                  <a:pt x="117" y="2069"/>
                </a:lnTo>
                <a:lnTo>
                  <a:pt x="117" y="2069"/>
                </a:lnTo>
                <a:lnTo>
                  <a:pt x="136" y="2059"/>
                </a:lnTo>
                <a:lnTo>
                  <a:pt x="151" y="2051"/>
                </a:lnTo>
                <a:lnTo>
                  <a:pt x="163" y="2041"/>
                </a:lnTo>
                <a:lnTo>
                  <a:pt x="170" y="2032"/>
                </a:lnTo>
                <a:lnTo>
                  <a:pt x="176" y="2024"/>
                </a:lnTo>
                <a:lnTo>
                  <a:pt x="181" y="2015"/>
                </a:lnTo>
                <a:lnTo>
                  <a:pt x="186" y="2000"/>
                </a:lnTo>
                <a:lnTo>
                  <a:pt x="186" y="2000"/>
                </a:lnTo>
                <a:lnTo>
                  <a:pt x="193" y="1973"/>
                </a:lnTo>
                <a:lnTo>
                  <a:pt x="196" y="1961"/>
                </a:lnTo>
                <a:lnTo>
                  <a:pt x="210" y="1961"/>
                </a:lnTo>
                <a:lnTo>
                  <a:pt x="210" y="1961"/>
                </a:lnTo>
                <a:lnTo>
                  <a:pt x="228" y="1684"/>
                </a:lnTo>
                <a:lnTo>
                  <a:pt x="239" y="1492"/>
                </a:lnTo>
                <a:lnTo>
                  <a:pt x="245" y="1402"/>
                </a:lnTo>
                <a:lnTo>
                  <a:pt x="245" y="1402"/>
                </a:lnTo>
                <a:lnTo>
                  <a:pt x="264" y="1368"/>
                </a:lnTo>
                <a:lnTo>
                  <a:pt x="308" y="1292"/>
                </a:lnTo>
                <a:lnTo>
                  <a:pt x="360" y="1201"/>
                </a:lnTo>
                <a:lnTo>
                  <a:pt x="383" y="1160"/>
                </a:lnTo>
                <a:lnTo>
                  <a:pt x="401" y="1124"/>
                </a:lnTo>
                <a:lnTo>
                  <a:pt x="406" y="1133"/>
                </a:lnTo>
                <a:lnTo>
                  <a:pt x="418" y="1129"/>
                </a:lnTo>
                <a:lnTo>
                  <a:pt x="418" y="1129"/>
                </a:lnTo>
                <a:lnTo>
                  <a:pt x="576" y="1275"/>
                </a:lnTo>
                <a:lnTo>
                  <a:pt x="665" y="1358"/>
                </a:lnTo>
                <a:lnTo>
                  <a:pt x="641" y="1839"/>
                </a:lnTo>
                <a:lnTo>
                  <a:pt x="656" y="1843"/>
                </a:lnTo>
                <a:lnTo>
                  <a:pt x="656" y="1843"/>
                </a:lnTo>
                <a:lnTo>
                  <a:pt x="654" y="1875"/>
                </a:lnTo>
                <a:lnTo>
                  <a:pt x="653" y="1899"/>
                </a:lnTo>
                <a:lnTo>
                  <a:pt x="654" y="1907"/>
                </a:lnTo>
                <a:lnTo>
                  <a:pt x="656" y="1912"/>
                </a:lnTo>
                <a:lnTo>
                  <a:pt x="656" y="1912"/>
                </a:lnTo>
                <a:lnTo>
                  <a:pt x="659" y="1913"/>
                </a:lnTo>
                <a:lnTo>
                  <a:pt x="665" y="1915"/>
                </a:lnTo>
                <a:lnTo>
                  <a:pt x="682" y="1918"/>
                </a:lnTo>
                <a:lnTo>
                  <a:pt x="709" y="1922"/>
                </a:lnTo>
                <a:lnTo>
                  <a:pt x="709" y="1922"/>
                </a:lnTo>
                <a:lnTo>
                  <a:pt x="722" y="1921"/>
                </a:lnTo>
                <a:lnTo>
                  <a:pt x="745" y="1918"/>
                </a:lnTo>
                <a:lnTo>
                  <a:pt x="768" y="1916"/>
                </a:lnTo>
                <a:lnTo>
                  <a:pt x="777" y="1916"/>
                </a:lnTo>
                <a:lnTo>
                  <a:pt x="783" y="1917"/>
                </a:lnTo>
                <a:lnTo>
                  <a:pt x="783" y="1917"/>
                </a:lnTo>
                <a:lnTo>
                  <a:pt x="794" y="1918"/>
                </a:lnTo>
                <a:lnTo>
                  <a:pt x="817" y="1922"/>
                </a:lnTo>
                <a:lnTo>
                  <a:pt x="883" y="1932"/>
                </a:lnTo>
                <a:lnTo>
                  <a:pt x="951" y="1939"/>
                </a:lnTo>
                <a:lnTo>
                  <a:pt x="977" y="1942"/>
                </a:lnTo>
                <a:lnTo>
                  <a:pt x="993" y="1942"/>
                </a:lnTo>
                <a:lnTo>
                  <a:pt x="993" y="1942"/>
                </a:lnTo>
                <a:lnTo>
                  <a:pt x="1002" y="1939"/>
                </a:lnTo>
                <a:lnTo>
                  <a:pt x="1008" y="1934"/>
                </a:lnTo>
                <a:lnTo>
                  <a:pt x="1014" y="1928"/>
                </a:lnTo>
                <a:lnTo>
                  <a:pt x="1019" y="1922"/>
                </a:lnTo>
                <a:lnTo>
                  <a:pt x="1025" y="1910"/>
                </a:lnTo>
                <a:lnTo>
                  <a:pt x="1027" y="1902"/>
                </a:lnTo>
                <a:lnTo>
                  <a:pt x="1027" y="1902"/>
                </a:lnTo>
                <a:lnTo>
                  <a:pt x="1029" y="1895"/>
                </a:lnTo>
                <a:lnTo>
                  <a:pt x="1030" y="1884"/>
                </a:lnTo>
                <a:lnTo>
                  <a:pt x="1030" y="1873"/>
                </a:lnTo>
                <a:lnTo>
                  <a:pt x="1029" y="1869"/>
                </a:lnTo>
                <a:lnTo>
                  <a:pt x="1027" y="1868"/>
                </a:lnTo>
                <a:lnTo>
                  <a:pt x="1027" y="1868"/>
                </a:lnTo>
                <a:lnTo>
                  <a:pt x="1024" y="1867"/>
                </a:lnTo>
                <a:lnTo>
                  <a:pt x="1020" y="1868"/>
                </a:lnTo>
                <a:lnTo>
                  <a:pt x="1016" y="1869"/>
                </a:lnTo>
                <a:lnTo>
                  <a:pt x="1008" y="1868"/>
                </a:lnTo>
                <a:lnTo>
                  <a:pt x="1008" y="1868"/>
                </a:lnTo>
                <a:lnTo>
                  <a:pt x="994" y="1864"/>
                </a:lnTo>
                <a:lnTo>
                  <a:pt x="978" y="1862"/>
                </a:lnTo>
                <a:lnTo>
                  <a:pt x="949" y="1858"/>
                </a:lnTo>
                <a:lnTo>
                  <a:pt x="949" y="1858"/>
                </a:lnTo>
                <a:lnTo>
                  <a:pt x="942" y="1856"/>
                </a:lnTo>
                <a:lnTo>
                  <a:pt x="933" y="1853"/>
                </a:lnTo>
                <a:lnTo>
                  <a:pt x="912" y="1845"/>
                </a:lnTo>
                <a:lnTo>
                  <a:pt x="885" y="1834"/>
                </a:lnTo>
                <a:lnTo>
                  <a:pt x="915" y="1834"/>
                </a:lnTo>
                <a:lnTo>
                  <a:pt x="915" y="1834"/>
                </a:lnTo>
                <a:lnTo>
                  <a:pt x="912" y="1774"/>
                </a:lnTo>
                <a:lnTo>
                  <a:pt x="907" y="1638"/>
                </a:lnTo>
                <a:lnTo>
                  <a:pt x="904" y="1492"/>
                </a:lnTo>
                <a:lnTo>
                  <a:pt x="904" y="1437"/>
                </a:lnTo>
                <a:lnTo>
                  <a:pt x="904" y="1416"/>
                </a:lnTo>
                <a:lnTo>
                  <a:pt x="905" y="1402"/>
                </a:lnTo>
                <a:lnTo>
                  <a:pt x="905" y="1402"/>
                </a:lnTo>
                <a:lnTo>
                  <a:pt x="906" y="1381"/>
                </a:lnTo>
                <a:lnTo>
                  <a:pt x="906" y="1358"/>
                </a:lnTo>
                <a:lnTo>
                  <a:pt x="905" y="1335"/>
                </a:lnTo>
                <a:lnTo>
                  <a:pt x="903" y="1312"/>
                </a:lnTo>
                <a:lnTo>
                  <a:pt x="898" y="1274"/>
                </a:lnTo>
                <a:lnTo>
                  <a:pt x="895" y="1255"/>
                </a:lnTo>
                <a:lnTo>
                  <a:pt x="895" y="1255"/>
                </a:lnTo>
                <a:lnTo>
                  <a:pt x="890" y="1247"/>
                </a:lnTo>
                <a:lnTo>
                  <a:pt x="874" y="1228"/>
                </a:lnTo>
                <a:lnTo>
                  <a:pt x="826" y="1169"/>
                </a:lnTo>
                <a:lnTo>
                  <a:pt x="764" y="1101"/>
                </a:lnTo>
                <a:lnTo>
                  <a:pt x="735" y="1068"/>
                </a:lnTo>
                <a:lnTo>
                  <a:pt x="709" y="1041"/>
                </a:lnTo>
                <a:lnTo>
                  <a:pt x="709" y="1041"/>
                </a:lnTo>
                <a:lnTo>
                  <a:pt x="720" y="1037"/>
                </a:lnTo>
                <a:lnTo>
                  <a:pt x="724" y="1035"/>
                </a:lnTo>
                <a:lnTo>
                  <a:pt x="724" y="1035"/>
                </a:lnTo>
                <a:lnTo>
                  <a:pt x="723" y="1032"/>
                </a:lnTo>
                <a:lnTo>
                  <a:pt x="719" y="1027"/>
                </a:lnTo>
                <a:lnTo>
                  <a:pt x="708" y="1014"/>
                </a:lnTo>
                <a:lnTo>
                  <a:pt x="692" y="999"/>
                </a:lnTo>
                <a:lnTo>
                  <a:pt x="684" y="992"/>
                </a:lnTo>
                <a:lnTo>
                  <a:pt x="675" y="986"/>
                </a:lnTo>
                <a:lnTo>
                  <a:pt x="675" y="986"/>
                </a:lnTo>
                <a:lnTo>
                  <a:pt x="664" y="977"/>
                </a:lnTo>
                <a:lnTo>
                  <a:pt x="648" y="964"/>
                </a:lnTo>
                <a:lnTo>
                  <a:pt x="613" y="930"/>
                </a:lnTo>
                <a:lnTo>
                  <a:pt x="567" y="888"/>
                </a:lnTo>
                <a:lnTo>
                  <a:pt x="567" y="888"/>
                </a:lnTo>
                <a:lnTo>
                  <a:pt x="580" y="879"/>
                </a:lnTo>
                <a:lnTo>
                  <a:pt x="586" y="873"/>
                </a:lnTo>
                <a:lnTo>
                  <a:pt x="587" y="870"/>
                </a:lnTo>
                <a:lnTo>
                  <a:pt x="587" y="868"/>
                </a:lnTo>
                <a:lnTo>
                  <a:pt x="587" y="868"/>
                </a:lnTo>
                <a:lnTo>
                  <a:pt x="582" y="864"/>
                </a:lnTo>
                <a:lnTo>
                  <a:pt x="575" y="859"/>
                </a:lnTo>
                <a:lnTo>
                  <a:pt x="571" y="856"/>
                </a:lnTo>
                <a:lnTo>
                  <a:pt x="569" y="852"/>
                </a:lnTo>
                <a:lnTo>
                  <a:pt x="567" y="848"/>
                </a:lnTo>
                <a:lnTo>
                  <a:pt x="567" y="843"/>
                </a:lnTo>
                <a:lnTo>
                  <a:pt x="567" y="843"/>
                </a:lnTo>
                <a:lnTo>
                  <a:pt x="575" y="818"/>
                </a:lnTo>
                <a:lnTo>
                  <a:pt x="587" y="775"/>
                </a:lnTo>
                <a:lnTo>
                  <a:pt x="607" y="716"/>
                </a:lnTo>
                <a:lnTo>
                  <a:pt x="695" y="608"/>
                </a:lnTo>
                <a:lnTo>
                  <a:pt x="695" y="608"/>
                </a:lnTo>
                <a:lnTo>
                  <a:pt x="729" y="613"/>
                </a:lnTo>
                <a:lnTo>
                  <a:pt x="763" y="618"/>
                </a:lnTo>
                <a:lnTo>
                  <a:pt x="805" y="623"/>
                </a:lnTo>
                <a:lnTo>
                  <a:pt x="849" y="627"/>
                </a:lnTo>
                <a:lnTo>
                  <a:pt x="889" y="628"/>
                </a:lnTo>
                <a:lnTo>
                  <a:pt x="907" y="628"/>
                </a:lnTo>
                <a:lnTo>
                  <a:pt x="922" y="628"/>
                </a:lnTo>
                <a:lnTo>
                  <a:pt x="936" y="625"/>
                </a:lnTo>
                <a:lnTo>
                  <a:pt x="944" y="623"/>
                </a:lnTo>
                <a:lnTo>
                  <a:pt x="944" y="623"/>
                </a:lnTo>
                <a:lnTo>
                  <a:pt x="953" y="617"/>
                </a:lnTo>
                <a:lnTo>
                  <a:pt x="962" y="607"/>
                </a:lnTo>
                <a:lnTo>
                  <a:pt x="975" y="592"/>
                </a:lnTo>
                <a:lnTo>
                  <a:pt x="988" y="575"/>
                </a:lnTo>
                <a:lnTo>
                  <a:pt x="1018" y="533"/>
                </a:lnTo>
                <a:lnTo>
                  <a:pt x="1048" y="486"/>
                </a:lnTo>
                <a:lnTo>
                  <a:pt x="1076" y="439"/>
                </a:lnTo>
                <a:lnTo>
                  <a:pt x="1099" y="399"/>
                </a:lnTo>
                <a:lnTo>
                  <a:pt x="1115" y="368"/>
                </a:lnTo>
                <a:lnTo>
                  <a:pt x="1119" y="358"/>
                </a:lnTo>
                <a:lnTo>
                  <a:pt x="1120" y="353"/>
                </a:lnTo>
                <a:lnTo>
                  <a:pt x="1120" y="353"/>
                </a:lnTo>
                <a:lnTo>
                  <a:pt x="1118" y="348"/>
                </a:lnTo>
                <a:lnTo>
                  <a:pt x="1113" y="343"/>
                </a:lnTo>
                <a:lnTo>
                  <a:pt x="1107" y="339"/>
                </a:lnTo>
                <a:lnTo>
                  <a:pt x="1099" y="334"/>
                </a:lnTo>
                <a:lnTo>
                  <a:pt x="1087" y="326"/>
                </a:lnTo>
                <a:lnTo>
                  <a:pt x="1081" y="324"/>
                </a:lnTo>
                <a:lnTo>
                  <a:pt x="1071" y="319"/>
                </a:lnTo>
                <a:lnTo>
                  <a:pt x="1071" y="319"/>
                </a:lnTo>
                <a:lnTo>
                  <a:pt x="1074" y="312"/>
                </a:lnTo>
                <a:lnTo>
                  <a:pt x="1075" y="304"/>
                </a:lnTo>
                <a:lnTo>
                  <a:pt x="1076" y="294"/>
                </a:lnTo>
                <a:lnTo>
                  <a:pt x="1076" y="294"/>
                </a:lnTo>
                <a:lnTo>
                  <a:pt x="1075" y="265"/>
                </a:lnTo>
                <a:lnTo>
                  <a:pt x="1077" y="249"/>
                </a:lnTo>
                <a:lnTo>
                  <a:pt x="1079" y="242"/>
                </a:lnTo>
                <a:lnTo>
                  <a:pt x="1081" y="236"/>
                </a:lnTo>
                <a:lnTo>
                  <a:pt x="1081" y="236"/>
                </a:lnTo>
                <a:lnTo>
                  <a:pt x="1090" y="221"/>
                </a:lnTo>
                <a:lnTo>
                  <a:pt x="1099" y="202"/>
                </a:lnTo>
                <a:lnTo>
                  <a:pt x="1106" y="185"/>
                </a:lnTo>
                <a:lnTo>
                  <a:pt x="1107" y="179"/>
                </a:lnTo>
                <a:lnTo>
                  <a:pt x="1107" y="178"/>
                </a:lnTo>
                <a:lnTo>
                  <a:pt x="1106" y="177"/>
                </a:lnTo>
                <a:lnTo>
                  <a:pt x="1106" y="177"/>
                </a:lnTo>
                <a:lnTo>
                  <a:pt x="1103" y="176"/>
                </a:lnTo>
                <a:lnTo>
                  <a:pt x="1099" y="176"/>
                </a:lnTo>
                <a:lnTo>
                  <a:pt x="1093" y="178"/>
                </a:lnTo>
                <a:lnTo>
                  <a:pt x="1087" y="180"/>
                </a:lnTo>
                <a:lnTo>
                  <a:pt x="1086" y="182"/>
                </a:lnTo>
                <a:lnTo>
                  <a:pt x="1086" y="182"/>
                </a:lnTo>
                <a:lnTo>
                  <a:pt x="1076" y="196"/>
                </a:lnTo>
                <a:lnTo>
                  <a:pt x="1066" y="211"/>
                </a:lnTo>
                <a:lnTo>
                  <a:pt x="1066" y="211"/>
                </a:lnTo>
                <a:lnTo>
                  <a:pt x="1070" y="205"/>
                </a:lnTo>
                <a:lnTo>
                  <a:pt x="1077" y="191"/>
                </a:lnTo>
                <a:lnTo>
                  <a:pt x="1081" y="183"/>
                </a:lnTo>
                <a:lnTo>
                  <a:pt x="1084" y="177"/>
                </a:lnTo>
                <a:lnTo>
                  <a:pt x="1084" y="171"/>
                </a:lnTo>
                <a:lnTo>
                  <a:pt x="1082" y="168"/>
                </a:lnTo>
                <a:lnTo>
                  <a:pt x="1081" y="167"/>
                </a:lnTo>
                <a:lnTo>
                  <a:pt x="1081" y="167"/>
                </a:lnTo>
                <a:lnTo>
                  <a:pt x="1074" y="162"/>
                </a:lnTo>
                <a:lnTo>
                  <a:pt x="1070" y="158"/>
                </a:lnTo>
                <a:lnTo>
                  <a:pt x="1068" y="158"/>
                </a:lnTo>
                <a:lnTo>
                  <a:pt x="1065" y="158"/>
                </a:lnTo>
                <a:lnTo>
                  <a:pt x="1064" y="160"/>
                </a:lnTo>
                <a:lnTo>
                  <a:pt x="1062" y="162"/>
                </a:lnTo>
                <a:lnTo>
                  <a:pt x="1062" y="162"/>
                </a:lnTo>
                <a:lnTo>
                  <a:pt x="1047" y="182"/>
                </a:lnTo>
                <a:lnTo>
                  <a:pt x="1047" y="182"/>
                </a:lnTo>
                <a:lnTo>
                  <a:pt x="1048" y="177"/>
                </a:lnTo>
                <a:lnTo>
                  <a:pt x="1051" y="167"/>
                </a:lnTo>
                <a:lnTo>
                  <a:pt x="1052" y="162"/>
                </a:lnTo>
                <a:lnTo>
                  <a:pt x="1052" y="157"/>
                </a:lnTo>
                <a:lnTo>
                  <a:pt x="1051" y="153"/>
                </a:lnTo>
                <a:lnTo>
                  <a:pt x="1049" y="152"/>
                </a:lnTo>
                <a:lnTo>
                  <a:pt x="1047" y="152"/>
                </a:lnTo>
                <a:lnTo>
                  <a:pt x="1047" y="152"/>
                </a:lnTo>
                <a:lnTo>
                  <a:pt x="1040" y="152"/>
                </a:lnTo>
                <a:lnTo>
                  <a:pt x="1035" y="155"/>
                </a:lnTo>
                <a:lnTo>
                  <a:pt x="1031" y="157"/>
                </a:lnTo>
                <a:lnTo>
                  <a:pt x="1027" y="162"/>
                </a:lnTo>
                <a:lnTo>
                  <a:pt x="1027" y="162"/>
                </a:lnTo>
                <a:lnTo>
                  <a:pt x="1019" y="180"/>
                </a:lnTo>
                <a:lnTo>
                  <a:pt x="1014" y="190"/>
                </a:lnTo>
                <a:lnTo>
                  <a:pt x="1013" y="196"/>
                </a:lnTo>
                <a:lnTo>
                  <a:pt x="1013" y="196"/>
                </a:lnTo>
                <a:lnTo>
                  <a:pt x="1008" y="231"/>
                </a:lnTo>
                <a:lnTo>
                  <a:pt x="1003" y="206"/>
                </a:lnTo>
                <a:lnTo>
                  <a:pt x="1003" y="206"/>
                </a:lnTo>
                <a:lnTo>
                  <a:pt x="1004" y="202"/>
                </a:lnTo>
                <a:lnTo>
                  <a:pt x="1006" y="194"/>
                </a:lnTo>
                <a:lnTo>
                  <a:pt x="1008" y="189"/>
                </a:lnTo>
                <a:lnTo>
                  <a:pt x="1008" y="185"/>
                </a:lnTo>
                <a:lnTo>
                  <a:pt x="1005" y="183"/>
                </a:lnTo>
                <a:lnTo>
                  <a:pt x="1003" y="182"/>
                </a:lnTo>
                <a:lnTo>
                  <a:pt x="1003" y="182"/>
                </a:lnTo>
                <a:lnTo>
                  <a:pt x="999" y="183"/>
                </a:lnTo>
                <a:lnTo>
                  <a:pt x="994" y="187"/>
                </a:lnTo>
                <a:lnTo>
                  <a:pt x="989" y="193"/>
                </a:lnTo>
                <a:lnTo>
                  <a:pt x="984" y="199"/>
                </a:lnTo>
                <a:lnTo>
                  <a:pt x="977" y="212"/>
                </a:lnTo>
                <a:lnTo>
                  <a:pt x="973" y="221"/>
                </a:lnTo>
                <a:lnTo>
                  <a:pt x="973" y="221"/>
                </a:lnTo>
                <a:lnTo>
                  <a:pt x="972" y="234"/>
                </a:lnTo>
                <a:lnTo>
                  <a:pt x="973" y="258"/>
                </a:lnTo>
                <a:lnTo>
                  <a:pt x="973" y="290"/>
                </a:lnTo>
                <a:lnTo>
                  <a:pt x="978" y="304"/>
                </a:lnTo>
                <a:lnTo>
                  <a:pt x="978" y="304"/>
                </a:lnTo>
                <a:lnTo>
                  <a:pt x="976" y="303"/>
                </a:lnTo>
                <a:lnTo>
                  <a:pt x="970" y="301"/>
                </a:lnTo>
                <a:lnTo>
                  <a:pt x="966" y="301"/>
                </a:lnTo>
                <a:lnTo>
                  <a:pt x="964" y="301"/>
                </a:lnTo>
                <a:lnTo>
                  <a:pt x="960" y="302"/>
                </a:lnTo>
                <a:lnTo>
                  <a:pt x="959" y="304"/>
                </a:lnTo>
                <a:lnTo>
                  <a:pt x="959" y="304"/>
                </a:lnTo>
                <a:lnTo>
                  <a:pt x="956" y="310"/>
                </a:lnTo>
                <a:lnTo>
                  <a:pt x="955" y="316"/>
                </a:lnTo>
                <a:lnTo>
                  <a:pt x="955" y="321"/>
                </a:lnTo>
                <a:lnTo>
                  <a:pt x="956" y="323"/>
                </a:lnTo>
                <a:lnTo>
                  <a:pt x="959" y="324"/>
                </a:lnTo>
                <a:lnTo>
                  <a:pt x="959" y="324"/>
                </a:lnTo>
                <a:lnTo>
                  <a:pt x="965" y="326"/>
                </a:lnTo>
                <a:lnTo>
                  <a:pt x="971" y="331"/>
                </a:lnTo>
                <a:lnTo>
                  <a:pt x="976" y="335"/>
                </a:lnTo>
                <a:lnTo>
                  <a:pt x="978" y="339"/>
                </a:lnTo>
                <a:lnTo>
                  <a:pt x="978" y="34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963BEB1-D4A1-761D-9D2F-42D5E6C72DC7}"/>
              </a:ext>
            </a:extLst>
          </p:cNvPr>
          <p:cNvSpPr>
            <a:spLocks/>
          </p:cNvSpPr>
          <p:nvPr/>
        </p:nvSpPr>
        <p:spPr bwMode="auto">
          <a:xfrm>
            <a:off x="7368537" y="3906976"/>
            <a:ext cx="1229764" cy="2433569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128BE7F-ABBF-ACFC-492A-6EBC738E469D}"/>
              </a:ext>
            </a:extLst>
          </p:cNvPr>
          <p:cNvSpPr>
            <a:spLocks/>
          </p:cNvSpPr>
          <p:nvPr/>
        </p:nvSpPr>
        <p:spPr bwMode="auto">
          <a:xfrm>
            <a:off x="1491646" y="3861009"/>
            <a:ext cx="1150808" cy="2525504"/>
          </a:xfrm>
          <a:custGeom>
            <a:avLst/>
            <a:gdLst>
              <a:gd name="T0" fmla="*/ 460 w 1064"/>
              <a:gd name="T1" fmla="*/ 44 h 2335"/>
              <a:gd name="T2" fmla="*/ 435 w 1064"/>
              <a:gd name="T3" fmla="*/ 123 h 2335"/>
              <a:gd name="T4" fmla="*/ 406 w 1064"/>
              <a:gd name="T5" fmla="*/ 284 h 2335"/>
              <a:gd name="T6" fmla="*/ 254 w 1064"/>
              <a:gd name="T7" fmla="*/ 382 h 2335"/>
              <a:gd name="T8" fmla="*/ 49 w 1064"/>
              <a:gd name="T9" fmla="*/ 989 h 2335"/>
              <a:gd name="T10" fmla="*/ 0 w 1064"/>
              <a:gd name="T11" fmla="*/ 1079 h 2335"/>
              <a:gd name="T12" fmla="*/ 54 w 1064"/>
              <a:gd name="T13" fmla="*/ 1128 h 2335"/>
              <a:gd name="T14" fmla="*/ 202 w 1064"/>
              <a:gd name="T15" fmla="*/ 1586 h 2335"/>
              <a:gd name="T16" fmla="*/ 132 w 1064"/>
              <a:gd name="T17" fmla="*/ 2102 h 2335"/>
              <a:gd name="T18" fmla="*/ 143 w 1064"/>
              <a:gd name="T19" fmla="*/ 2131 h 2335"/>
              <a:gd name="T20" fmla="*/ 174 w 1064"/>
              <a:gd name="T21" fmla="*/ 2161 h 2335"/>
              <a:gd name="T22" fmla="*/ 242 w 1064"/>
              <a:gd name="T23" fmla="*/ 2161 h 2335"/>
              <a:gd name="T24" fmla="*/ 406 w 1064"/>
              <a:gd name="T25" fmla="*/ 2113 h 2335"/>
              <a:gd name="T26" fmla="*/ 418 w 1064"/>
              <a:gd name="T27" fmla="*/ 2079 h 2335"/>
              <a:gd name="T28" fmla="*/ 406 w 1064"/>
              <a:gd name="T29" fmla="*/ 2057 h 2335"/>
              <a:gd name="T30" fmla="*/ 377 w 1064"/>
              <a:gd name="T31" fmla="*/ 1745 h 2335"/>
              <a:gd name="T32" fmla="*/ 460 w 1064"/>
              <a:gd name="T33" fmla="*/ 2177 h 2335"/>
              <a:gd name="T34" fmla="*/ 487 w 1064"/>
              <a:gd name="T35" fmla="*/ 2315 h 2335"/>
              <a:gd name="T36" fmla="*/ 536 w 1064"/>
              <a:gd name="T37" fmla="*/ 2333 h 2335"/>
              <a:gd name="T38" fmla="*/ 787 w 1064"/>
              <a:gd name="T39" fmla="*/ 2333 h 2335"/>
              <a:gd name="T40" fmla="*/ 862 w 1064"/>
              <a:gd name="T41" fmla="*/ 2303 h 2335"/>
              <a:gd name="T42" fmla="*/ 856 w 1064"/>
              <a:gd name="T43" fmla="*/ 2267 h 2335"/>
              <a:gd name="T44" fmla="*/ 822 w 1064"/>
              <a:gd name="T45" fmla="*/ 2251 h 2335"/>
              <a:gd name="T46" fmla="*/ 739 w 1064"/>
              <a:gd name="T47" fmla="*/ 2221 h 2335"/>
              <a:gd name="T48" fmla="*/ 669 w 1064"/>
              <a:gd name="T49" fmla="*/ 2014 h 2335"/>
              <a:gd name="T50" fmla="*/ 679 w 1064"/>
              <a:gd name="T51" fmla="*/ 1545 h 2335"/>
              <a:gd name="T52" fmla="*/ 523 w 1064"/>
              <a:gd name="T53" fmla="*/ 1181 h 2335"/>
              <a:gd name="T54" fmla="*/ 547 w 1064"/>
              <a:gd name="T55" fmla="*/ 1069 h 2335"/>
              <a:gd name="T56" fmla="*/ 527 w 1064"/>
              <a:gd name="T57" fmla="*/ 929 h 2335"/>
              <a:gd name="T58" fmla="*/ 555 w 1064"/>
              <a:gd name="T59" fmla="*/ 1006 h 2335"/>
              <a:gd name="T60" fmla="*/ 581 w 1064"/>
              <a:gd name="T61" fmla="*/ 989 h 2335"/>
              <a:gd name="T62" fmla="*/ 582 w 1064"/>
              <a:gd name="T63" fmla="*/ 891 h 2335"/>
              <a:gd name="T64" fmla="*/ 551 w 1064"/>
              <a:gd name="T65" fmla="*/ 793 h 2335"/>
              <a:gd name="T66" fmla="*/ 551 w 1064"/>
              <a:gd name="T67" fmla="*/ 705 h 2335"/>
              <a:gd name="T68" fmla="*/ 714 w 1064"/>
              <a:gd name="T69" fmla="*/ 789 h 2335"/>
              <a:gd name="T70" fmla="*/ 772 w 1064"/>
              <a:gd name="T71" fmla="*/ 789 h 2335"/>
              <a:gd name="T72" fmla="*/ 1038 w 1064"/>
              <a:gd name="T73" fmla="*/ 636 h 2335"/>
              <a:gd name="T74" fmla="*/ 1037 w 1064"/>
              <a:gd name="T75" fmla="*/ 598 h 2335"/>
              <a:gd name="T76" fmla="*/ 1037 w 1064"/>
              <a:gd name="T77" fmla="*/ 485 h 2335"/>
              <a:gd name="T78" fmla="*/ 1064 w 1064"/>
              <a:gd name="T79" fmla="*/ 416 h 2335"/>
              <a:gd name="T80" fmla="*/ 1026 w 1064"/>
              <a:gd name="T81" fmla="*/ 387 h 2335"/>
              <a:gd name="T82" fmla="*/ 959 w 1064"/>
              <a:gd name="T83" fmla="*/ 378 h 2335"/>
              <a:gd name="T84" fmla="*/ 934 w 1064"/>
              <a:gd name="T85" fmla="*/ 412 h 2335"/>
              <a:gd name="T86" fmla="*/ 927 w 1064"/>
              <a:gd name="T87" fmla="*/ 471 h 2335"/>
              <a:gd name="T88" fmla="*/ 735 w 1064"/>
              <a:gd name="T89" fmla="*/ 608 h 2335"/>
              <a:gd name="T90" fmla="*/ 682 w 1064"/>
              <a:gd name="T91" fmla="*/ 579 h 2335"/>
              <a:gd name="T92" fmla="*/ 731 w 1064"/>
              <a:gd name="T93" fmla="*/ 439 h 2335"/>
              <a:gd name="T94" fmla="*/ 868 w 1064"/>
              <a:gd name="T95" fmla="*/ 357 h 2335"/>
              <a:gd name="T96" fmla="*/ 874 w 1064"/>
              <a:gd name="T97" fmla="*/ 325 h 2335"/>
              <a:gd name="T98" fmla="*/ 910 w 1064"/>
              <a:gd name="T99" fmla="*/ 211 h 2335"/>
              <a:gd name="T100" fmla="*/ 931 w 1064"/>
              <a:gd name="T101" fmla="*/ 163 h 2335"/>
              <a:gd name="T102" fmla="*/ 943 w 1064"/>
              <a:gd name="T103" fmla="*/ 145 h 2335"/>
              <a:gd name="T104" fmla="*/ 910 w 1064"/>
              <a:gd name="T105" fmla="*/ 113 h 2335"/>
              <a:gd name="T106" fmla="*/ 878 w 1064"/>
              <a:gd name="T107" fmla="*/ 108 h 2335"/>
              <a:gd name="T108" fmla="*/ 835 w 1064"/>
              <a:gd name="T109" fmla="*/ 120 h 2335"/>
              <a:gd name="T110" fmla="*/ 827 w 1064"/>
              <a:gd name="T111" fmla="*/ 201 h 2335"/>
              <a:gd name="T112" fmla="*/ 729 w 1064"/>
              <a:gd name="T113" fmla="*/ 224 h 2335"/>
              <a:gd name="T114" fmla="*/ 739 w 1064"/>
              <a:gd name="T115" fmla="*/ 186 h 2335"/>
              <a:gd name="T116" fmla="*/ 754 w 1064"/>
              <a:gd name="T117" fmla="*/ 104 h 2335"/>
              <a:gd name="T118" fmla="*/ 746 w 1064"/>
              <a:gd name="T119" fmla="*/ 49 h 2335"/>
              <a:gd name="T120" fmla="*/ 641 w 1064"/>
              <a:gd name="T121" fmla="*/ 20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4" h="2335">
                <a:moveTo>
                  <a:pt x="592" y="15"/>
                </a:moveTo>
                <a:lnTo>
                  <a:pt x="523" y="0"/>
                </a:lnTo>
                <a:lnTo>
                  <a:pt x="499" y="25"/>
                </a:lnTo>
                <a:lnTo>
                  <a:pt x="499" y="25"/>
                </a:lnTo>
                <a:lnTo>
                  <a:pt x="479" y="33"/>
                </a:lnTo>
                <a:lnTo>
                  <a:pt x="467" y="39"/>
                </a:lnTo>
                <a:lnTo>
                  <a:pt x="460" y="44"/>
                </a:lnTo>
                <a:lnTo>
                  <a:pt x="440" y="83"/>
                </a:lnTo>
                <a:lnTo>
                  <a:pt x="440" y="83"/>
                </a:lnTo>
                <a:lnTo>
                  <a:pt x="440" y="103"/>
                </a:lnTo>
                <a:lnTo>
                  <a:pt x="438" y="115"/>
                </a:lnTo>
                <a:lnTo>
                  <a:pt x="437" y="120"/>
                </a:lnTo>
                <a:lnTo>
                  <a:pt x="435" y="123"/>
                </a:lnTo>
                <a:lnTo>
                  <a:pt x="435" y="123"/>
                </a:lnTo>
                <a:lnTo>
                  <a:pt x="434" y="124"/>
                </a:lnTo>
                <a:lnTo>
                  <a:pt x="434" y="128"/>
                </a:lnTo>
                <a:lnTo>
                  <a:pt x="433" y="139"/>
                </a:lnTo>
                <a:lnTo>
                  <a:pt x="432" y="172"/>
                </a:lnTo>
                <a:lnTo>
                  <a:pt x="430" y="221"/>
                </a:lnTo>
                <a:lnTo>
                  <a:pt x="426" y="265"/>
                </a:lnTo>
                <a:lnTo>
                  <a:pt x="406" y="284"/>
                </a:lnTo>
                <a:lnTo>
                  <a:pt x="362" y="265"/>
                </a:lnTo>
                <a:lnTo>
                  <a:pt x="347" y="279"/>
                </a:lnTo>
                <a:lnTo>
                  <a:pt x="347" y="279"/>
                </a:lnTo>
                <a:lnTo>
                  <a:pt x="303" y="327"/>
                </a:lnTo>
                <a:lnTo>
                  <a:pt x="271" y="362"/>
                </a:lnTo>
                <a:lnTo>
                  <a:pt x="254" y="382"/>
                </a:lnTo>
                <a:lnTo>
                  <a:pt x="254" y="382"/>
                </a:lnTo>
                <a:lnTo>
                  <a:pt x="248" y="403"/>
                </a:lnTo>
                <a:lnTo>
                  <a:pt x="236" y="452"/>
                </a:lnTo>
                <a:lnTo>
                  <a:pt x="203" y="597"/>
                </a:lnTo>
                <a:lnTo>
                  <a:pt x="157" y="804"/>
                </a:lnTo>
                <a:lnTo>
                  <a:pt x="59" y="976"/>
                </a:lnTo>
                <a:lnTo>
                  <a:pt x="59" y="976"/>
                </a:lnTo>
                <a:lnTo>
                  <a:pt x="49" y="989"/>
                </a:lnTo>
                <a:lnTo>
                  <a:pt x="28" y="1021"/>
                </a:lnTo>
                <a:lnTo>
                  <a:pt x="17" y="1039"/>
                </a:lnTo>
                <a:lnTo>
                  <a:pt x="7" y="1055"/>
                </a:lnTo>
                <a:lnTo>
                  <a:pt x="1" y="1070"/>
                </a:lnTo>
                <a:lnTo>
                  <a:pt x="0" y="1075"/>
                </a:lnTo>
                <a:lnTo>
                  <a:pt x="0" y="1079"/>
                </a:lnTo>
                <a:lnTo>
                  <a:pt x="0" y="1079"/>
                </a:lnTo>
                <a:lnTo>
                  <a:pt x="2" y="1085"/>
                </a:lnTo>
                <a:lnTo>
                  <a:pt x="7" y="1092"/>
                </a:lnTo>
                <a:lnTo>
                  <a:pt x="13" y="1098"/>
                </a:lnTo>
                <a:lnTo>
                  <a:pt x="21" y="1104"/>
                </a:lnTo>
                <a:lnTo>
                  <a:pt x="37" y="1118"/>
                </a:lnTo>
                <a:lnTo>
                  <a:pt x="54" y="1128"/>
                </a:lnTo>
                <a:lnTo>
                  <a:pt x="54" y="1128"/>
                </a:lnTo>
                <a:lnTo>
                  <a:pt x="71" y="1135"/>
                </a:lnTo>
                <a:lnTo>
                  <a:pt x="88" y="1141"/>
                </a:lnTo>
                <a:lnTo>
                  <a:pt x="108" y="1147"/>
                </a:lnTo>
                <a:lnTo>
                  <a:pt x="108" y="1147"/>
                </a:lnTo>
                <a:lnTo>
                  <a:pt x="157" y="1375"/>
                </a:lnTo>
                <a:lnTo>
                  <a:pt x="191" y="1533"/>
                </a:lnTo>
                <a:lnTo>
                  <a:pt x="202" y="1586"/>
                </a:lnTo>
                <a:lnTo>
                  <a:pt x="205" y="1608"/>
                </a:lnTo>
                <a:lnTo>
                  <a:pt x="205" y="1608"/>
                </a:lnTo>
                <a:lnTo>
                  <a:pt x="193" y="1688"/>
                </a:lnTo>
                <a:lnTo>
                  <a:pt x="166" y="1858"/>
                </a:lnTo>
                <a:lnTo>
                  <a:pt x="142" y="2028"/>
                </a:lnTo>
                <a:lnTo>
                  <a:pt x="133" y="2086"/>
                </a:lnTo>
                <a:lnTo>
                  <a:pt x="132" y="2102"/>
                </a:lnTo>
                <a:lnTo>
                  <a:pt x="132" y="2108"/>
                </a:lnTo>
                <a:lnTo>
                  <a:pt x="132" y="2108"/>
                </a:lnTo>
                <a:lnTo>
                  <a:pt x="139" y="2115"/>
                </a:lnTo>
                <a:lnTo>
                  <a:pt x="142" y="2118"/>
                </a:lnTo>
                <a:lnTo>
                  <a:pt x="142" y="2118"/>
                </a:lnTo>
                <a:lnTo>
                  <a:pt x="142" y="2123"/>
                </a:lnTo>
                <a:lnTo>
                  <a:pt x="143" y="2131"/>
                </a:lnTo>
                <a:lnTo>
                  <a:pt x="146" y="2144"/>
                </a:lnTo>
                <a:lnTo>
                  <a:pt x="148" y="2148"/>
                </a:lnTo>
                <a:lnTo>
                  <a:pt x="152" y="2152"/>
                </a:lnTo>
                <a:lnTo>
                  <a:pt x="152" y="2152"/>
                </a:lnTo>
                <a:lnTo>
                  <a:pt x="155" y="2156"/>
                </a:lnTo>
                <a:lnTo>
                  <a:pt x="161" y="2158"/>
                </a:lnTo>
                <a:lnTo>
                  <a:pt x="174" y="2161"/>
                </a:lnTo>
                <a:lnTo>
                  <a:pt x="196" y="2162"/>
                </a:lnTo>
                <a:lnTo>
                  <a:pt x="196" y="2162"/>
                </a:lnTo>
                <a:lnTo>
                  <a:pt x="204" y="2164"/>
                </a:lnTo>
                <a:lnTo>
                  <a:pt x="216" y="2164"/>
                </a:lnTo>
                <a:lnTo>
                  <a:pt x="224" y="2164"/>
                </a:lnTo>
                <a:lnTo>
                  <a:pt x="232" y="2163"/>
                </a:lnTo>
                <a:lnTo>
                  <a:pt x="242" y="2161"/>
                </a:lnTo>
                <a:lnTo>
                  <a:pt x="254" y="2157"/>
                </a:lnTo>
                <a:lnTo>
                  <a:pt x="254" y="2157"/>
                </a:lnTo>
                <a:lnTo>
                  <a:pt x="291" y="2147"/>
                </a:lnTo>
                <a:lnTo>
                  <a:pt x="339" y="2134"/>
                </a:lnTo>
                <a:lnTo>
                  <a:pt x="383" y="2121"/>
                </a:lnTo>
                <a:lnTo>
                  <a:pt x="397" y="2117"/>
                </a:lnTo>
                <a:lnTo>
                  <a:pt x="406" y="2113"/>
                </a:lnTo>
                <a:lnTo>
                  <a:pt x="406" y="2113"/>
                </a:lnTo>
                <a:lnTo>
                  <a:pt x="410" y="2110"/>
                </a:lnTo>
                <a:lnTo>
                  <a:pt x="413" y="2104"/>
                </a:lnTo>
                <a:lnTo>
                  <a:pt x="416" y="2098"/>
                </a:lnTo>
                <a:lnTo>
                  <a:pt x="417" y="2091"/>
                </a:lnTo>
                <a:lnTo>
                  <a:pt x="418" y="2085"/>
                </a:lnTo>
                <a:lnTo>
                  <a:pt x="418" y="2079"/>
                </a:lnTo>
                <a:lnTo>
                  <a:pt x="417" y="2072"/>
                </a:lnTo>
                <a:lnTo>
                  <a:pt x="416" y="2069"/>
                </a:lnTo>
                <a:lnTo>
                  <a:pt x="416" y="2069"/>
                </a:lnTo>
                <a:lnTo>
                  <a:pt x="413" y="2065"/>
                </a:lnTo>
                <a:lnTo>
                  <a:pt x="410" y="2060"/>
                </a:lnTo>
                <a:lnTo>
                  <a:pt x="408" y="2058"/>
                </a:lnTo>
                <a:lnTo>
                  <a:pt x="406" y="2057"/>
                </a:lnTo>
                <a:lnTo>
                  <a:pt x="401" y="2055"/>
                </a:lnTo>
                <a:lnTo>
                  <a:pt x="396" y="2054"/>
                </a:lnTo>
                <a:lnTo>
                  <a:pt x="396" y="2054"/>
                </a:lnTo>
                <a:lnTo>
                  <a:pt x="352" y="2049"/>
                </a:lnTo>
                <a:lnTo>
                  <a:pt x="367" y="2034"/>
                </a:lnTo>
                <a:lnTo>
                  <a:pt x="377" y="1745"/>
                </a:lnTo>
                <a:lnTo>
                  <a:pt x="377" y="1745"/>
                </a:lnTo>
                <a:lnTo>
                  <a:pt x="408" y="1896"/>
                </a:lnTo>
                <a:lnTo>
                  <a:pt x="440" y="2049"/>
                </a:lnTo>
                <a:lnTo>
                  <a:pt x="440" y="2049"/>
                </a:lnTo>
                <a:lnTo>
                  <a:pt x="450" y="2110"/>
                </a:lnTo>
                <a:lnTo>
                  <a:pt x="457" y="2153"/>
                </a:lnTo>
                <a:lnTo>
                  <a:pt x="460" y="2177"/>
                </a:lnTo>
                <a:lnTo>
                  <a:pt x="460" y="2177"/>
                </a:lnTo>
                <a:lnTo>
                  <a:pt x="461" y="2194"/>
                </a:lnTo>
                <a:lnTo>
                  <a:pt x="465" y="2221"/>
                </a:lnTo>
                <a:lnTo>
                  <a:pt x="470" y="2255"/>
                </a:lnTo>
                <a:lnTo>
                  <a:pt x="484" y="2255"/>
                </a:lnTo>
                <a:lnTo>
                  <a:pt x="484" y="2255"/>
                </a:lnTo>
                <a:lnTo>
                  <a:pt x="485" y="2291"/>
                </a:lnTo>
                <a:lnTo>
                  <a:pt x="487" y="2315"/>
                </a:lnTo>
                <a:lnTo>
                  <a:pt x="488" y="2325"/>
                </a:lnTo>
                <a:lnTo>
                  <a:pt x="489" y="2329"/>
                </a:lnTo>
                <a:lnTo>
                  <a:pt x="489" y="2329"/>
                </a:lnTo>
                <a:lnTo>
                  <a:pt x="493" y="2331"/>
                </a:lnTo>
                <a:lnTo>
                  <a:pt x="499" y="2332"/>
                </a:lnTo>
                <a:lnTo>
                  <a:pt x="516" y="2332"/>
                </a:lnTo>
                <a:lnTo>
                  <a:pt x="536" y="2333"/>
                </a:lnTo>
                <a:lnTo>
                  <a:pt x="548" y="2333"/>
                </a:lnTo>
                <a:lnTo>
                  <a:pt x="548" y="2333"/>
                </a:lnTo>
                <a:lnTo>
                  <a:pt x="587" y="2335"/>
                </a:lnTo>
                <a:lnTo>
                  <a:pt x="664" y="2333"/>
                </a:lnTo>
                <a:lnTo>
                  <a:pt x="743" y="2333"/>
                </a:lnTo>
                <a:lnTo>
                  <a:pt x="787" y="2333"/>
                </a:lnTo>
                <a:lnTo>
                  <a:pt x="787" y="2333"/>
                </a:lnTo>
                <a:lnTo>
                  <a:pt x="797" y="2333"/>
                </a:lnTo>
                <a:lnTo>
                  <a:pt x="808" y="2331"/>
                </a:lnTo>
                <a:lnTo>
                  <a:pt x="823" y="2327"/>
                </a:lnTo>
                <a:lnTo>
                  <a:pt x="836" y="2321"/>
                </a:lnTo>
                <a:lnTo>
                  <a:pt x="849" y="2314"/>
                </a:lnTo>
                <a:lnTo>
                  <a:pt x="858" y="2307"/>
                </a:lnTo>
                <a:lnTo>
                  <a:pt x="862" y="2303"/>
                </a:lnTo>
                <a:lnTo>
                  <a:pt x="865" y="2298"/>
                </a:lnTo>
                <a:lnTo>
                  <a:pt x="866" y="2294"/>
                </a:lnTo>
                <a:lnTo>
                  <a:pt x="866" y="2289"/>
                </a:lnTo>
                <a:lnTo>
                  <a:pt x="866" y="2289"/>
                </a:lnTo>
                <a:lnTo>
                  <a:pt x="863" y="2282"/>
                </a:lnTo>
                <a:lnTo>
                  <a:pt x="860" y="2275"/>
                </a:lnTo>
                <a:lnTo>
                  <a:pt x="856" y="2267"/>
                </a:lnTo>
                <a:lnTo>
                  <a:pt x="851" y="2261"/>
                </a:lnTo>
                <a:lnTo>
                  <a:pt x="846" y="2258"/>
                </a:lnTo>
                <a:lnTo>
                  <a:pt x="841" y="2254"/>
                </a:lnTo>
                <a:lnTo>
                  <a:pt x="836" y="2251"/>
                </a:lnTo>
                <a:lnTo>
                  <a:pt x="832" y="2250"/>
                </a:lnTo>
                <a:lnTo>
                  <a:pt x="832" y="2250"/>
                </a:lnTo>
                <a:lnTo>
                  <a:pt x="822" y="2251"/>
                </a:lnTo>
                <a:lnTo>
                  <a:pt x="811" y="2253"/>
                </a:lnTo>
                <a:lnTo>
                  <a:pt x="798" y="2254"/>
                </a:lnTo>
                <a:lnTo>
                  <a:pt x="791" y="2253"/>
                </a:lnTo>
                <a:lnTo>
                  <a:pt x="783" y="2250"/>
                </a:lnTo>
                <a:lnTo>
                  <a:pt x="783" y="2250"/>
                </a:lnTo>
                <a:lnTo>
                  <a:pt x="695" y="2226"/>
                </a:lnTo>
                <a:lnTo>
                  <a:pt x="739" y="2221"/>
                </a:lnTo>
                <a:lnTo>
                  <a:pt x="739" y="2221"/>
                </a:lnTo>
                <a:lnTo>
                  <a:pt x="707" y="2139"/>
                </a:lnTo>
                <a:lnTo>
                  <a:pt x="682" y="2077"/>
                </a:lnTo>
                <a:lnTo>
                  <a:pt x="675" y="2054"/>
                </a:lnTo>
                <a:lnTo>
                  <a:pt x="670" y="2039"/>
                </a:lnTo>
                <a:lnTo>
                  <a:pt x="670" y="2039"/>
                </a:lnTo>
                <a:lnTo>
                  <a:pt x="669" y="2014"/>
                </a:lnTo>
                <a:lnTo>
                  <a:pt x="669" y="1958"/>
                </a:lnTo>
                <a:lnTo>
                  <a:pt x="671" y="1799"/>
                </a:lnTo>
                <a:lnTo>
                  <a:pt x="676" y="1639"/>
                </a:lnTo>
                <a:lnTo>
                  <a:pt x="679" y="1582"/>
                </a:lnTo>
                <a:lnTo>
                  <a:pt x="680" y="1554"/>
                </a:lnTo>
                <a:lnTo>
                  <a:pt x="680" y="1554"/>
                </a:lnTo>
                <a:lnTo>
                  <a:pt x="679" y="1545"/>
                </a:lnTo>
                <a:lnTo>
                  <a:pt x="674" y="1530"/>
                </a:lnTo>
                <a:lnTo>
                  <a:pt x="657" y="1483"/>
                </a:lnTo>
                <a:lnTo>
                  <a:pt x="632" y="1423"/>
                </a:lnTo>
                <a:lnTo>
                  <a:pt x="603" y="1357"/>
                </a:lnTo>
                <a:lnTo>
                  <a:pt x="548" y="1235"/>
                </a:lnTo>
                <a:lnTo>
                  <a:pt x="523" y="1181"/>
                </a:lnTo>
                <a:lnTo>
                  <a:pt x="523" y="1181"/>
                </a:lnTo>
                <a:lnTo>
                  <a:pt x="545" y="1179"/>
                </a:lnTo>
                <a:lnTo>
                  <a:pt x="561" y="1175"/>
                </a:lnTo>
                <a:lnTo>
                  <a:pt x="566" y="1174"/>
                </a:lnTo>
                <a:lnTo>
                  <a:pt x="567" y="1173"/>
                </a:lnTo>
                <a:lnTo>
                  <a:pt x="567" y="1172"/>
                </a:lnTo>
                <a:lnTo>
                  <a:pt x="567" y="1172"/>
                </a:lnTo>
                <a:lnTo>
                  <a:pt x="547" y="1069"/>
                </a:lnTo>
                <a:lnTo>
                  <a:pt x="532" y="1000"/>
                </a:lnTo>
                <a:lnTo>
                  <a:pt x="527" y="977"/>
                </a:lnTo>
                <a:lnTo>
                  <a:pt x="523" y="966"/>
                </a:lnTo>
                <a:lnTo>
                  <a:pt x="523" y="966"/>
                </a:lnTo>
                <a:lnTo>
                  <a:pt x="522" y="961"/>
                </a:lnTo>
                <a:lnTo>
                  <a:pt x="523" y="952"/>
                </a:lnTo>
                <a:lnTo>
                  <a:pt x="527" y="929"/>
                </a:lnTo>
                <a:lnTo>
                  <a:pt x="533" y="897"/>
                </a:lnTo>
                <a:lnTo>
                  <a:pt x="533" y="897"/>
                </a:lnTo>
                <a:lnTo>
                  <a:pt x="542" y="941"/>
                </a:lnTo>
                <a:lnTo>
                  <a:pt x="548" y="977"/>
                </a:lnTo>
                <a:lnTo>
                  <a:pt x="553" y="1000"/>
                </a:lnTo>
                <a:lnTo>
                  <a:pt x="553" y="1000"/>
                </a:lnTo>
                <a:lnTo>
                  <a:pt x="555" y="1006"/>
                </a:lnTo>
                <a:lnTo>
                  <a:pt x="559" y="1011"/>
                </a:lnTo>
                <a:lnTo>
                  <a:pt x="562" y="1016"/>
                </a:lnTo>
                <a:lnTo>
                  <a:pt x="567" y="1020"/>
                </a:lnTo>
                <a:lnTo>
                  <a:pt x="573" y="1023"/>
                </a:lnTo>
                <a:lnTo>
                  <a:pt x="577" y="1025"/>
                </a:lnTo>
                <a:lnTo>
                  <a:pt x="577" y="1025"/>
                </a:lnTo>
                <a:lnTo>
                  <a:pt x="581" y="989"/>
                </a:lnTo>
                <a:lnTo>
                  <a:pt x="585" y="962"/>
                </a:lnTo>
                <a:lnTo>
                  <a:pt x="587" y="946"/>
                </a:lnTo>
                <a:lnTo>
                  <a:pt x="587" y="946"/>
                </a:lnTo>
                <a:lnTo>
                  <a:pt x="588" y="941"/>
                </a:lnTo>
                <a:lnTo>
                  <a:pt x="587" y="933"/>
                </a:lnTo>
                <a:lnTo>
                  <a:pt x="586" y="912"/>
                </a:lnTo>
                <a:lnTo>
                  <a:pt x="582" y="891"/>
                </a:lnTo>
                <a:lnTo>
                  <a:pt x="582" y="882"/>
                </a:lnTo>
                <a:lnTo>
                  <a:pt x="582" y="878"/>
                </a:lnTo>
                <a:lnTo>
                  <a:pt x="582" y="878"/>
                </a:lnTo>
                <a:lnTo>
                  <a:pt x="581" y="871"/>
                </a:lnTo>
                <a:lnTo>
                  <a:pt x="577" y="859"/>
                </a:lnTo>
                <a:lnTo>
                  <a:pt x="564" y="827"/>
                </a:lnTo>
                <a:lnTo>
                  <a:pt x="551" y="793"/>
                </a:lnTo>
                <a:lnTo>
                  <a:pt x="548" y="780"/>
                </a:lnTo>
                <a:lnTo>
                  <a:pt x="548" y="773"/>
                </a:lnTo>
                <a:lnTo>
                  <a:pt x="548" y="770"/>
                </a:lnTo>
                <a:lnTo>
                  <a:pt x="548" y="770"/>
                </a:lnTo>
                <a:lnTo>
                  <a:pt x="549" y="750"/>
                </a:lnTo>
                <a:lnTo>
                  <a:pt x="550" y="726"/>
                </a:lnTo>
                <a:lnTo>
                  <a:pt x="551" y="705"/>
                </a:lnTo>
                <a:lnTo>
                  <a:pt x="551" y="699"/>
                </a:lnTo>
                <a:lnTo>
                  <a:pt x="553" y="696"/>
                </a:lnTo>
                <a:lnTo>
                  <a:pt x="553" y="696"/>
                </a:lnTo>
                <a:lnTo>
                  <a:pt x="627" y="740"/>
                </a:lnTo>
                <a:lnTo>
                  <a:pt x="681" y="772"/>
                </a:lnTo>
                <a:lnTo>
                  <a:pt x="702" y="783"/>
                </a:lnTo>
                <a:lnTo>
                  <a:pt x="714" y="789"/>
                </a:lnTo>
                <a:lnTo>
                  <a:pt x="714" y="789"/>
                </a:lnTo>
                <a:lnTo>
                  <a:pt x="729" y="793"/>
                </a:lnTo>
                <a:lnTo>
                  <a:pt x="736" y="794"/>
                </a:lnTo>
                <a:lnTo>
                  <a:pt x="745" y="794"/>
                </a:lnTo>
                <a:lnTo>
                  <a:pt x="752" y="794"/>
                </a:lnTo>
                <a:lnTo>
                  <a:pt x="762" y="792"/>
                </a:lnTo>
                <a:lnTo>
                  <a:pt x="772" y="789"/>
                </a:lnTo>
                <a:lnTo>
                  <a:pt x="783" y="784"/>
                </a:lnTo>
                <a:lnTo>
                  <a:pt x="783" y="784"/>
                </a:lnTo>
                <a:lnTo>
                  <a:pt x="835" y="756"/>
                </a:lnTo>
                <a:lnTo>
                  <a:pt x="922" y="706"/>
                </a:lnTo>
                <a:lnTo>
                  <a:pt x="1004" y="658"/>
                </a:lnTo>
                <a:lnTo>
                  <a:pt x="1031" y="641"/>
                </a:lnTo>
                <a:lnTo>
                  <a:pt x="1038" y="636"/>
                </a:lnTo>
                <a:lnTo>
                  <a:pt x="1042" y="632"/>
                </a:lnTo>
                <a:lnTo>
                  <a:pt x="1042" y="632"/>
                </a:lnTo>
                <a:lnTo>
                  <a:pt x="1043" y="624"/>
                </a:lnTo>
                <a:lnTo>
                  <a:pt x="1043" y="614"/>
                </a:lnTo>
                <a:lnTo>
                  <a:pt x="1041" y="604"/>
                </a:lnTo>
                <a:lnTo>
                  <a:pt x="1039" y="601"/>
                </a:lnTo>
                <a:lnTo>
                  <a:pt x="1037" y="598"/>
                </a:lnTo>
                <a:lnTo>
                  <a:pt x="1037" y="598"/>
                </a:lnTo>
                <a:lnTo>
                  <a:pt x="1027" y="586"/>
                </a:lnTo>
                <a:lnTo>
                  <a:pt x="1012" y="564"/>
                </a:lnTo>
                <a:lnTo>
                  <a:pt x="993" y="534"/>
                </a:lnTo>
                <a:lnTo>
                  <a:pt x="993" y="534"/>
                </a:lnTo>
                <a:lnTo>
                  <a:pt x="1037" y="485"/>
                </a:lnTo>
                <a:lnTo>
                  <a:pt x="1037" y="485"/>
                </a:lnTo>
                <a:lnTo>
                  <a:pt x="1042" y="477"/>
                </a:lnTo>
                <a:lnTo>
                  <a:pt x="1049" y="462"/>
                </a:lnTo>
                <a:lnTo>
                  <a:pt x="1057" y="445"/>
                </a:lnTo>
                <a:lnTo>
                  <a:pt x="1061" y="431"/>
                </a:lnTo>
                <a:lnTo>
                  <a:pt x="1061" y="431"/>
                </a:lnTo>
                <a:lnTo>
                  <a:pt x="1064" y="420"/>
                </a:lnTo>
                <a:lnTo>
                  <a:pt x="1064" y="416"/>
                </a:lnTo>
                <a:lnTo>
                  <a:pt x="1064" y="411"/>
                </a:lnTo>
                <a:lnTo>
                  <a:pt x="1063" y="406"/>
                </a:lnTo>
                <a:lnTo>
                  <a:pt x="1060" y="402"/>
                </a:lnTo>
                <a:lnTo>
                  <a:pt x="1057" y="400"/>
                </a:lnTo>
                <a:lnTo>
                  <a:pt x="1052" y="397"/>
                </a:lnTo>
                <a:lnTo>
                  <a:pt x="1052" y="397"/>
                </a:lnTo>
                <a:lnTo>
                  <a:pt x="1026" y="387"/>
                </a:lnTo>
                <a:lnTo>
                  <a:pt x="1012" y="382"/>
                </a:lnTo>
                <a:lnTo>
                  <a:pt x="1012" y="382"/>
                </a:lnTo>
                <a:lnTo>
                  <a:pt x="1005" y="380"/>
                </a:lnTo>
                <a:lnTo>
                  <a:pt x="998" y="379"/>
                </a:lnTo>
                <a:lnTo>
                  <a:pt x="988" y="378"/>
                </a:lnTo>
                <a:lnTo>
                  <a:pt x="959" y="378"/>
                </a:lnTo>
                <a:lnTo>
                  <a:pt x="959" y="378"/>
                </a:lnTo>
                <a:lnTo>
                  <a:pt x="953" y="381"/>
                </a:lnTo>
                <a:lnTo>
                  <a:pt x="944" y="387"/>
                </a:lnTo>
                <a:lnTo>
                  <a:pt x="944" y="387"/>
                </a:lnTo>
                <a:lnTo>
                  <a:pt x="942" y="391"/>
                </a:lnTo>
                <a:lnTo>
                  <a:pt x="938" y="396"/>
                </a:lnTo>
                <a:lnTo>
                  <a:pt x="935" y="402"/>
                </a:lnTo>
                <a:lnTo>
                  <a:pt x="934" y="412"/>
                </a:lnTo>
                <a:lnTo>
                  <a:pt x="934" y="412"/>
                </a:lnTo>
                <a:lnTo>
                  <a:pt x="935" y="450"/>
                </a:lnTo>
                <a:lnTo>
                  <a:pt x="935" y="468"/>
                </a:lnTo>
                <a:lnTo>
                  <a:pt x="935" y="474"/>
                </a:lnTo>
                <a:lnTo>
                  <a:pt x="934" y="476"/>
                </a:lnTo>
                <a:lnTo>
                  <a:pt x="934" y="476"/>
                </a:lnTo>
                <a:lnTo>
                  <a:pt x="927" y="471"/>
                </a:lnTo>
                <a:lnTo>
                  <a:pt x="923" y="469"/>
                </a:lnTo>
                <a:lnTo>
                  <a:pt x="922" y="469"/>
                </a:lnTo>
                <a:lnTo>
                  <a:pt x="920" y="471"/>
                </a:lnTo>
                <a:lnTo>
                  <a:pt x="920" y="471"/>
                </a:lnTo>
                <a:lnTo>
                  <a:pt x="734" y="608"/>
                </a:lnTo>
                <a:lnTo>
                  <a:pt x="734" y="608"/>
                </a:lnTo>
                <a:lnTo>
                  <a:pt x="735" y="608"/>
                </a:lnTo>
                <a:lnTo>
                  <a:pt x="735" y="608"/>
                </a:lnTo>
                <a:lnTo>
                  <a:pt x="736" y="608"/>
                </a:lnTo>
                <a:lnTo>
                  <a:pt x="731" y="605"/>
                </a:lnTo>
                <a:lnTo>
                  <a:pt x="719" y="598"/>
                </a:lnTo>
                <a:lnTo>
                  <a:pt x="719" y="598"/>
                </a:lnTo>
                <a:lnTo>
                  <a:pt x="691" y="583"/>
                </a:lnTo>
                <a:lnTo>
                  <a:pt x="682" y="579"/>
                </a:lnTo>
                <a:lnTo>
                  <a:pt x="675" y="574"/>
                </a:lnTo>
                <a:lnTo>
                  <a:pt x="675" y="574"/>
                </a:lnTo>
                <a:lnTo>
                  <a:pt x="663" y="559"/>
                </a:lnTo>
                <a:lnTo>
                  <a:pt x="644" y="533"/>
                </a:lnTo>
                <a:lnTo>
                  <a:pt x="621" y="500"/>
                </a:lnTo>
                <a:lnTo>
                  <a:pt x="621" y="500"/>
                </a:lnTo>
                <a:lnTo>
                  <a:pt x="731" y="439"/>
                </a:lnTo>
                <a:lnTo>
                  <a:pt x="810" y="395"/>
                </a:lnTo>
                <a:lnTo>
                  <a:pt x="836" y="378"/>
                </a:lnTo>
                <a:lnTo>
                  <a:pt x="851" y="368"/>
                </a:lnTo>
                <a:lnTo>
                  <a:pt x="851" y="368"/>
                </a:lnTo>
                <a:lnTo>
                  <a:pt x="856" y="363"/>
                </a:lnTo>
                <a:lnTo>
                  <a:pt x="861" y="360"/>
                </a:lnTo>
                <a:lnTo>
                  <a:pt x="868" y="357"/>
                </a:lnTo>
                <a:lnTo>
                  <a:pt x="871" y="355"/>
                </a:lnTo>
                <a:lnTo>
                  <a:pt x="873" y="353"/>
                </a:lnTo>
                <a:lnTo>
                  <a:pt x="874" y="349"/>
                </a:lnTo>
                <a:lnTo>
                  <a:pt x="876" y="343"/>
                </a:lnTo>
                <a:lnTo>
                  <a:pt x="876" y="343"/>
                </a:lnTo>
                <a:lnTo>
                  <a:pt x="876" y="335"/>
                </a:lnTo>
                <a:lnTo>
                  <a:pt x="874" y="325"/>
                </a:lnTo>
                <a:lnTo>
                  <a:pt x="868" y="302"/>
                </a:lnTo>
                <a:lnTo>
                  <a:pt x="861" y="275"/>
                </a:lnTo>
                <a:lnTo>
                  <a:pt x="885" y="235"/>
                </a:lnTo>
                <a:lnTo>
                  <a:pt x="885" y="235"/>
                </a:lnTo>
                <a:lnTo>
                  <a:pt x="896" y="227"/>
                </a:lnTo>
                <a:lnTo>
                  <a:pt x="904" y="218"/>
                </a:lnTo>
                <a:lnTo>
                  <a:pt x="910" y="211"/>
                </a:lnTo>
                <a:lnTo>
                  <a:pt x="910" y="211"/>
                </a:lnTo>
                <a:lnTo>
                  <a:pt x="913" y="201"/>
                </a:lnTo>
                <a:lnTo>
                  <a:pt x="917" y="188"/>
                </a:lnTo>
                <a:lnTo>
                  <a:pt x="920" y="172"/>
                </a:lnTo>
                <a:lnTo>
                  <a:pt x="920" y="172"/>
                </a:lnTo>
                <a:lnTo>
                  <a:pt x="926" y="168"/>
                </a:lnTo>
                <a:lnTo>
                  <a:pt x="931" y="163"/>
                </a:lnTo>
                <a:lnTo>
                  <a:pt x="934" y="157"/>
                </a:lnTo>
                <a:lnTo>
                  <a:pt x="934" y="157"/>
                </a:lnTo>
                <a:lnTo>
                  <a:pt x="935" y="154"/>
                </a:lnTo>
                <a:lnTo>
                  <a:pt x="938" y="152"/>
                </a:lnTo>
                <a:lnTo>
                  <a:pt x="942" y="148"/>
                </a:lnTo>
                <a:lnTo>
                  <a:pt x="942" y="147"/>
                </a:lnTo>
                <a:lnTo>
                  <a:pt x="943" y="145"/>
                </a:lnTo>
                <a:lnTo>
                  <a:pt x="942" y="141"/>
                </a:lnTo>
                <a:lnTo>
                  <a:pt x="939" y="137"/>
                </a:lnTo>
                <a:lnTo>
                  <a:pt x="939" y="137"/>
                </a:lnTo>
                <a:lnTo>
                  <a:pt x="932" y="129"/>
                </a:lnTo>
                <a:lnTo>
                  <a:pt x="923" y="120"/>
                </a:lnTo>
                <a:lnTo>
                  <a:pt x="915" y="115"/>
                </a:lnTo>
                <a:lnTo>
                  <a:pt x="910" y="113"/>
                </a:lnTo>
                <a:lnTo>
                  <a:pt x="910" y="113"/>
                </a:lnTo>
                <a:lnTo>
                  <a:pt x="898" y="109"/>
                </a:lnTo>
                <a:lnTo>
                  <a:pt x="891" y="108"/>
                </a:lnTo>
                <a:lnTo>
                  <a:pt x="885" y="108"/>
                </a:lnTo>
                <a:lnTo>
                  <a:pt x="885" y="108"/>
                </a:lnTo>
                <a:lnTo>
                  <a:pt x="882" y="108"/>
                </a:lnTo>
                <a:lnTo>
                  <a:pt x="878" y="108"/>
                </a:lnTo>
                <a:lnTo>
                  <a:pt x="872" y="109"/>
                </a:lnTo>
                <a:lnTo>
                  <a:pt x="861" y="113"/>
                </a:lnTo>
                <a:lnTo>
                  <a:pt x="861" y="113"/>
                </a:lnTo>
                <a:lnTo>
                  <a:pt x="849" y="116"/>
                </a:lnTo>
                <a:lnTo>
                  <a:pt x="841" y="118"/>
                </a:lnTo>
                <a:lnTo>
                  <a:pt x="838" y="119"/>
                </a:lnTo>
                <a:lnTo>
                  <a:pt x="835" y="120"/>
                </a:lnTo>
                <a:lnTo>
                  <a:pt x="834" y="124"/>
                </a:lnTo>
                <a:lnTo>
                  <a:pt x="832" y="128"/>
                </a:lnTo>
                <a:lnTo>
                  <a:pt x="832" y="128"/>
                </a:lnTo>
                <a:lnTo>
                  <a:pt x="830" y="135"/>
                </a:lnTo>
                <a:lnTo>
                  <a:pt x="829" y="145"/>
                </a:lnTo>
                <a:lnTo>
                  <a:pt x="828" y="169"/>
                </a:lnTo>
                <a:lnTo>
                  <a:pt x="827" y="201"/>
                </a:lnTo>
                <a:lnTo>
                  <a:pt x="817" y="221"/>
                </a:lnTo>
                <a:lnTo>
                  <a:pt x="783" y="240"/>
                </a:lnTo>
                <a:lnTo>
                  <a:pt x="739" y="265"/>
                </a:lnTo>
                <a:lnTo>
                  <a:pt x="739" y="265"/>
                </a:lnTo>
                <a:lnTo>
                  <a:pt x="732" y="244"/>
                </a:lnTo>
                <a:lnTo>
                  <a:pt x="729" y="229"/>
                </a:lnTo>
                <a:lnTo>
                  <a:pt x="729" y="224"/>
                </a:lnTo>
                <a:lnTo>
                  <a:pt x="729" y="221"/>
                </a:lnTo>
                <a:lnTo>
                  <a:pt x="729" y="221"/>
                </a:lnTo>
                <a:lnTo>
                  <a:pt x="732" y="215"/>
                </a:lnTo>
                <a:lnTo>
                  <a:pt x="736" y="206"/>
                </a:lnTo>
                <a:lnTo>
                  <a:pt x="739" y="196"/>
                </a:lnTo>
                <a:lnTo>
                  <a:pt x="739" y="191"/>
                </a:lnTo>
                <a:lnTo>
                  <a:pt x="739" y="186"/>
                </a:lnTo>
                <a:lnTo>
                  <a:pt x="739" y="186"/>
                </a:lnTo>
                <a:lnTo>
                  <a:pt x="737" y="173"/>
                </a:lnTo>
                <a:lnTo>
                  <a:pt x="739" y="153"/>
                </a:lnTo>
                <a:lnTo>
                  <a:pt x="739" y="128"/>
                </a:lnTo>
                <a:lnTo>
                  <a:pt x="739" y="128"/>
                </a:lnTo>
                <a:lnTo>
                  <a:pt x="748" y="114"/>
                </a:lnTo>
                <a:lnTo>
                  <a:pt x="754" y="104"/>
                </a:lnTo>
                <a:lnTo>
                  <a:pt x="758" y="98"/>
                </a:lnTo>
                <a:lnTo>
                  <a:pt x="758" y="98"/>
                </a:lnTo>
                <a:lnTo>
                  <a:pt x="758" y="94"/>
                </a:lnTo>
                <a:lnTo>
                  <a:pt x="757" y="88"/>
                </a:lnTo>
                <a:lnTo>
                  <a:pt x="753" y="72"/>
                </a:lnTo>
                <a:lnTo>
                  <a:pt x="748" y="55"/>
                </a:lnTo>
                <a:lnTo>
                  <a:pt x="746" y="49"/>
                </a:lnTo>
                <a:lnTo>
                  <a:pt x="743" y="44"/>
                </a:lnTo>
                <a:lnTo>
                  <a:pt x="743" y="44"/>
                </a:lnTo>
                <a:lnTo>
                  <a:pt x="736" y="37"/>
                </a:lnTo>
                <a:lnTo>
                  <a:pt x="726" y="28"/>
                </a:lnTo>
                <a:lnTo>
                  <a:pt x="714" y="20"/>
                </a:lnTo>
                <a:lnTo>
                  <a:pt x="690" y="29"/>
                </a:lnTo>
                <a:lnTo>
                  <a:pt x="641" y="20"/>
                </a:lnTo>
                <a:lnTo>
                  <a:pt x="592" y="1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76B7B6C-11A5-80ED-FA86-6EEE0E2EA651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ファイティングポーズのビジネスマンのシルエット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3608868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B2642B14-FDE2-49C3-CE0E-2BB80093CD6E}"/>
              </a:ext>
            </a:extLst>
          </p:cNvPr>
          <p:cNvSpPr>
            <a:spLocks/>
          </p:cNvSpPr>
          <p:nvPr/>
        </p:nvSpPr>
        <p:spPr bwMode="auto">
          <a:xfrm>
            <a:off x="3439710" y="1562109"/>
            <a:ext cx="1229764" cy="2433569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D5D48A7-0E55-4C8D-11D5-A0F9B7E8E726}"/>
              </a:ext>
            </a:extLst>
          </p:cNvPr>
          <p:cNvSpPr>
            <a:spLocks/>
          </p:cNvSpPr>
          <p:nvPr/>
        </p:nvSpPr>
        <p:spPr bwMode="auto">
          <a:xfrm>
            <a:off x="799992" y="1362015"/>
            <a:ext cx="1022099" cy="2633663"/>
          </a:xfrm>
          <a:custGeom>
            <a:avLst/>
            <a:gdLst>
              <a:gd name="T0" fmla="*/ 494 w 945"/>
              <a:gd name="T1" fmla="*/ 31 h 2435"/>
              <a:gd name="T2" fmla="*/ 479 w 945"/>
              <a:gd name="T3" fmla="*/ 11 h 2435"/>
              <a:gd name="T4" fmla="*/ 433 w 945"/>
              <a:gd name="T5" fmla="*/ 4 h 2435"/>
              <a:gd name="T6" fmla="*/ 407 w 945"/>
              <a:gd name="T7" fmla="*/ 2 h 2435"/>
              <a:gd name="T8" fmla="*/ 338 w 945"/>
              <a:gd name="T9" fmla="*/ 36 h 2435"/>
              <a:gd name="T10" fmla="*/ 296 w 945"/>
              <a:gd name="T11" fmla="*/ 93 h 2435"/>
              <a:gd name="T12" fmla="*/ 249 w 945"/>
              <a:gd name="T13" fmla="*/ 237 h 2435"/>
              <a:gd name="T14" fmla="*/ 127 w 945"/>
              <a:gd name="T15" fmla="*/ 374 h 2435"/>
              <a:gd name="T16" fmla="*/ 55 w 945"/>
              <a:gd name="T17" fmla="*/ 591 h 2435"/>
              <a:gd name="T18" fmla="*/ 46 w 945"/>
              <a:gd name="T19" fmla="*/ 654 h 2435"/>
              <a:gd name="T20" fmla="*/ 78 w 945"/>
              <a:gd name="T21" fmla="*/ 918 h 2435"/>
              <a:gd name="T22" fmla="*/ 35 w 945"/>
              <a:gd name="T23" fmla="*/ 1320 h 2435"/>
              <a:gd name="T24" fmla="*/ 24 w 945"/>
              <a:gd name="T25" fmla="*/ 2268 h 2435"/>
              <a:gd name="T26" fmla="*/ 38 w 945"/>
              <a:gd name="T27" fmla="*/ 2327 h 2435"/>
              <a:gd name="T28" fmla="*/ 49 w 945"/>
              <a:gd name="T29" fmla="*/ 2348 h 2435"/>
              <a:gd name="T30" fmla="*/ 98 w 945"/>
              <a:gd name="T31" fmla="*/ 2346 h 2435"/>
              <a:gd name="T32" fmla="*/ 161 w 945"/>
              <a:gd name="T33" fmla="*/ 2330 h 2435"/>
              <a:gd name="T34" fmla="*/ 298 w 945"/>
              <a:gd name="T35" fmla="*/ 2293 h 2435"/>
              <a:gd name="T36" fmla="*/ 312 w 945"/>
              <a:gd name="T37" fmla="*/ 2259 h 2435"/>
              <a:gd name="T38" fmla="*/ 292 w 945"/>
              <a:gd name="T39" fmla="*/ 2237 h 2435"/>
              <a:gd name="T40" fmla="*/ 238 w 945"/>
              <a:gd name="T41" fmla="*/ 2120 h 2435"/>
              <a:gd name="T42" fmla="*/ 254 w 945"/>
              <a:gd name="T43" fmla="*/ 2020 h 2435"/>
              <a:gd name="T44" fmla="*/ 362 w 945"/>
              <a:gd name="T45" fmla="*/ 2352 h 2435"/>
              <a:gd name="T46" fmla="*/ 400 w 945"/>
              <a:gd name="T47" fmla="*/ 2422 h 2435"/>
              <a:gd name="T48" fmla="*/ 446 w 945"/>
              <a:gd name="T49" fmla="*/ 2425 h 2435"/>
              <a:gd name="T50" fmla="*/ 529 w 945"/>
              <a:gd name="T51" fmla="*/ 2422 h 2435"/>
              <a:gd name="T52" fmla="*/ 695 w 945"/>
              <a:gd name="T53" fmla="*/ 2435 h 2435"/>
              <a:gd name="T54" fmla="*/ 762 w 945"/>
              <a:gd name="T55" fmla="*/ 2413 h 2435"/>
              <a:gd name="T56" fmla="*/ 783 w 945"/>
              <a:gd name="T57" fmla="*/ 2396 h 2435"/>
              <a:gd name="T58" fmla="*/ 778 w 945"/>
              <a:gd name="T59" fmla="*/ 2352 h 2435"/>
              <a:gd name="T60" fmla="*/ 753 w 945"/>
              <a:gd name="T61" fmla="*/ 2352 h 2435"/>
              <a:gd name="T62" fmla="*/ 690 w 945"/>
              <a:gd name="T63" fmla="*/ 2342 h 2435"/>
              <a:gd name="T64" fmla="*/ 613 w 945"/>
              <a:gd name="T65" fmla="*/ 2325 h 2435"/>
              <a:gd name="T66" fmla="*/ 621 w 945"/>
              <a:gd name="T67" fmla="*/ 1855 h 2435"/>
              <a:gd name="T68" fmla="*/ 578 w 945"/>
              <a:gd name="T69" fmla="*/ 1583 h 2435"/>
              <a:gd name="T70" fmla="*/ 548 w 945"/>
              <a:gd name="T71" fmla="*/ 1310 h 2435"/>
              <a:gd name="T72" fmla="*/ 437 w 945"/>
              <a:gd name="T73" fmla="*/ 844 h 2435"/>
              <a:gd name="T74" fmla="*/ 460 w 945"/>
              <a:gd name="T75" fmla="*/ 933 h 2435"/>
              <a:gd name="T76" fmla="*/ 474 w 945"/>
              <a:gd name="T77" fmla="*/ 982 h 2435"/>
              <a:gd name="T78" fmla="*/ 489 w 945"/>
              <a:gd name="T79" fmla="*/ 946 h 2435"/>
              <a:gd name="T80" fmla="*/ 460 w 945"/>
              <a:gd name="T81" fmla="*/ 817 h 2435"/>
              <a:gd name="T82" fmla="*/ 651 w 945"/>
              <a:gd name="T83" fmla="*/ 776 h 2435"/>
              <a:gd name="T84" fmla="*/ 729 w 945"/>
              <a:gd name="T85" fmla="*/ 790 h 2435"/>
              <a:gd name="T86" fmla="*/ 758 w 945"/>
              <a:gd name="T87" fmla="*/ 761 h 2435"/>
              <a:gd name="T88" fmla="*/ 929 w 945"/>
              <a:gd name="T89" fmla="*/ 511 h 2435"/>
              <a:gd name="T90" fmla="*/ 937 w 945"/>
              <a:gd name="T91" fmla="*/ 424 h 2435"/>
              <a:gd name="T92" fmla="*/ 944 w 945"/>
              <a:gd name="T93" fmla="*/ 388 h 2435"/>
              <a:gd name="T94" fmla="*/ 939 w 945"/>
              <a:gd name="T95" fmla="*/ 377 h 2435"/>
              <a:gd name="T96" fmla="*/ 932 w 945"/>
              <a:gd name="T97" fmla="*/ 366 h 2435"/>
              <a:gd name="T98" fmla="*/ 915 w 945"/>
              <a:gd name="T99" fmla="*/ 339 h 2435"/>
              <a:gd name="T100" fmla="*/ 880 w 945"/>
              <a:gd name="T101" fmla="*/ 335 h 2435"/>
              <a:gd name="T102" fmla="*/ 874 w 945"/>
              <a:gd name="T103" fmla="*/ 332 h 2435"/>
              <a:gd name="T104" fmla="*/ 846 w 945"/>
              <a:gd name="T105" fmla="*/ 326 h 2435"/>
              <a:gd name="T106" fmla="*/ 817 w 945"/>
              <a:gd name="T107" fmla="*/ 467 h 2435"/>
              <a:gd name="T108" fmla="*/ 718 w 945"/>
              <a:gd name="T109" fmla="*/ 561 h 2435"/>
              <a:gd name="T110" fmla="*/ 665 w 945"/>
              <a:gd name="T111" fmla="*/ 609 h 2435"/>
              <a:gd name="T112" fmla="*/ 537 w 945"/>
              <a:gd name="T113" fmla="*/ 504 h 2435"/>
              <a:gd name="T114" fmla="*/ 499 w 945"/>
              <a:gd name="T115" fmla="*/ 408 h 2435"/>
              <a:gd name="T116" fmla="*/ 532 w 945"/>
              <a:gd name="T117" fmla="*/ 380 h 2435"/>
              <a:gd name="T118" fmla="*/ 538 w 945"/>
              <a:gd name="T119" fmla="*/ 369 h 2435"/>
              <a:gd name="T120" fmla="*/ 558 w 945"/>
              <a:gd name="T121" fmla="*/ 276 h 2435"/>
              <a:gd name="T122" fmla="*/ 621 w 945"/>
              <a:gd name="T123" fmla="*/ 85 h 2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5" h="2435">
                <a:moveTo>
                  <a:pt x="621" y="85"/>
                </a:moveTo>
                <a:lnTo>
                  <a:pt x="577" y="70"/>
                </a:lnTo>
                <a:lnTo>
                  <a:pt x="567" y="50"/>
                </a:lnTo>
                <a:lnTo>
                  <a:pt x="558" y="36"/>
                </a:lnTo>
                <a:lnTo>
                  <a:pt x="494" y="31"/>
                </a:lnTo>
                <a:lnTo>
                  <a:pt x="494" y="31"/>
                </a:lnTo>
                <a:lnTo>
                  <a:pt x="487" y="23"/>
                </a:lnTo>
                <a:lnTo>
                  <a:pt x="482" y="17"/>
                </a:lnTo>
                <a:lnTo>
                  <a:pt x="479" y="11"/>
                </a:lnTo>
                <a:lnTo>
                  <a:pt x="479" y="11"/>
                </a:lnTo>
                <a:lnTo>
                  <a:pt x="477" y="9"/>
                </a:lnTo>
                <a:lnTo>
                  <a:pt x="473" y="7"/>
                </a:lnTo>
                <a:lnTo>
                  <a:pt x="460" y="6"/>
                </a:lnTo>
                <a:lnTo>
                  <a:pt x="441" y="5"/>
                </a:lnTo>
                <a:lnTo>
                  <a:pt x="433" y="4"/>
                </a:lnTo>
                <a:lnTo>
                  <a:pt x="426" y="1"/>
                </a:lnTo>
                <a:lnTo>
                  <a:pt x="426" y="1"/>
                </a:lnTo>
                <a:lnTo>
                  <a:pt x="422" y="0"/>
                </a:lnTo>
                <a:lnTo>
                  <a:pt x="417" y="0"/>
                </a:lnTo>
                <a:lnTo>
                  <a:pt x="407" y="2"/>
                </a:lnTo>
                <a:lnTo>
                  <a:pt x="396" y="6"/>
                </a:lnTo>
                <a:lnTo>
                  <a:pt x="384" y="12"/>
                </a:lnTo>
                <a:lnTo>
                  <a:pt x="360" y="25"/>
                </a:lnTo>
                <a:lnTo>
                  <a:pt x="338" y="36"/>
                </a:lnTo>
                <a:lnTo>
                  <a:pt x="338" y="36"/>
                </a:lnTo>
                <a:lnTo>
                  <a:pt x="333" y="39"/>
                </a:lnTo>
                <a:lnTo>
                  <a:pt x="328" y="43"/>
                </a:lnTo>
                <a:lnTo>
                  <a:pt x="317" y="58"/>
                </a:lnTo>
                <a:lnTo>
                  <a:pt x="306" y="75"/>
                </a:lnTo>
                <a:lnTo>
                  <a:pt x="296" y="93"/>
                </a:lnTo>
                <a:lnTo>
                  <a:pt x="280" y="129"/>
                </a:lnTo>
                <a:lnTo>
                  <a:pt x="274" y="143"/>
                </a:lnTo>
                <a:lnTo>
                  <a:pt x="254" y="178"/>
                </a:lnTo>
                <a:lnTo>
                  <a:pt x="269" y="202"/>
                </a:lnTo>
                <a:lnTo>
                  <a:pt x="249" y="237"/>
                </a:lnTo>
                <a:lnTo>
                  <a:pt x="264" y="232"/>
                </a:lnTo>
                <a:lnTo>
                  <a:pt x="264" y="266"/>
                </a:lnTo>
                <a:lnTo>
                  <a:pt x="249" y="266"/>
                </a:lnTo>
                <a:lnTo>
                  <a:pt x="225" y="315"/>
                </a:lnTo>
                <a:lnTo>
                  <a:pt x="127" y="374"/>
                </a:lnTo>
                <a:lnTo>
                  <a:pt x="127" y="374"/>
                </a:lnTo>
                <a:lnTo>
                  <a:pt x="114" y="413"/>
                </a:lnTo>
                <a:lnTo>
                  <a:pt x="84" y="500"/>
                </a:lnTo>
                <a:lnTo>
                  <a:pt x="68" y="548"/>
                </a:lnTo>
                <a:lnTo>
                  <a:pt x="55" y="591"/>
                </a:lnTo>
                <a:lnTo>
                  <a:pt x="46" y="623"/>
                </a:lnTo>
                <a:lnTo>
                  <a:pt x="44" y="632"/>
                </a:lnTo>
                <a:lnTo>
                  <a:pt x="44" y="639"/>
                </a:lnTo>
                <a:lnTo>
                  <a:pt x="44" y="639"/>
                </a:lnTo>
                <a:lnTo>
                  <a:pt x="46" y="654"/>
                </a:lnTo>
                <a:lnTo>
                  <a:pt x="51" y="686"/>
                </a:lnTo>
                <a:lnTo>
                  <a:pt x="64" y="778"/>
                </a:lnTo>
                <a:lnTo>
                  <a:pt x="75" y="870"/>
                </a:lnTo>
                <a:lnTo>
                  <a:pt x="77" y="902"/>
                </a:lnTo>
                <a:lnTo>
                  <a:pt x="78" y="918"/>
                </a:lnTo>
                <a:lnTo>
                  <a:pt x="78" y="918"/>
                </a:lnTo>
                <a:lnTo>
                  <a:pt x="65" y="987"/>
                </a:lnTo>
                <a:lnTo>
                  <a:pt x="39" y="1120"/>
                </a:lnTo>
                <a:lnTo>
                  <a:pt x="0" y="1310"/>
                </a:lnTo>
                <a:lnTo>
                  <a:pt x="35" y="1320"/>
                </a:lnTo>
                <a:lnTo>
                  <a:pt x="35" y="1320"/>
                </a:lnTo>
                <a:lnTo>
                  <a:pt x="49" y="1435"/>
                </a:lnTo>
                <a:lnTo>
                  <a:pt x="65" y="1582"/>
                </a:lnTo>
                <a:lnTo>
                  <a:pt x="83" y="1764"/>
                </a:lnTo>
                <a:lnTo>
                  <a:pt x="24" y="2268"/>
                </a:lnTo>
                <a:lnTo>
                  <a:pt x="39" y="2273"/>
                </a:lnTo>
                <a:lnTo>
                  <a:pt x="39" y="2273"/>
                </a:lnTo>
                <a:lnTo>
                  <a:pt x="38" y="2299"/>
                </a:lnTo>
                <a:lnTo>
                  <a:pt x="38" y="2319"/>
                </a:lnTo>
                <a:lnTo>
                  <a:pt x="38" y="2327"/>
                </a:lnTo>
                <a:lnTo>
                  <a:pt x="39" y="2332"/>
                </a:lnTo>
                <a:lnTo>
                  <a:pt x="39" y="2332"/>
                </a:lnTo>
                <a:lnTo>
                  <a:pt x="42" y="2340"/>
                </a:lnTo>
                <a:lnTo>
                  <a:pt x="44" y="2344"/>
                </a:lnTo>
                <a:lnTo>
                  <a:pt x="49" y="2348"/>
                </a:lnTo>
                <a:lnTo>
                  <a:pt x="59" y="2352"/>
                </a:lnTo>
                <a:lnTo>
                  <a:pt x="59" y="2352"/>
                </a:lnTo>
                <a:lnTo>
                  <a:pt x="66" y="2353"/>
                </a:lnTo>
                <a:lnTo>
                  <a:pt x="75" y="2352"/>
                </a:lnTo>
                <a:lnTo>
                  <a:pt x="98" y="2346"/>
                </a:lnTo>
                <a:lnTo>
                  <a:pt x="122" y="2337"/>
                </a:lnTo>
                <a:lnTo>
                  <a:pt x="136" y="2335"/>
                </a:lnTo>
                <a:lnTo>
                  <a:pt x="147" y="2332"/>
                </a:lnTo>
                <a:lnTo>
                  <a:pt x="147" y="2332"/>
                </a:lnTo>
                <a:lnTo>
                  <a:pt x="161" y="2330"/>
                </a:lnTo>
                <a:lnTo>
                  <a:pt x="182" y="2326"/>
                </a:lnTo>
                <a:lnTo>
                  <a:pt x="232" y="2314"/>
                </a:lnTo>
                <a:lnTo>
                  <a:pt x="276" y="2302"/>
                </a:lnTo>
                <a:lnTo>
                  <a:pt x="292" y="2297"/>
                </a:lnTo>
                <a:lnTo>
                  <a:pt x="298" y="2293"/>
                </a:lnTo>
                <a:lnTo>
                  <a:pt x="298" y="2293"/>
                </a:lnTo>
                <a:lnTo>
                  <a:pt x="303" y="2286"/>
                </a:lnTo>
                <a:lnTo>
                  <a:pt x="309" y="2272"/>
                </a:lnTo>
                <a:lnTo>
                  <a:pt x="312" y="2265"/>
                </a:lnTo>
                <a:lnTo>
                  <a:pt x="312" y="2259"/>
                </a:lnTo>
                <a:lnTo>
                  <a:pt x="311" y="2254"/>
                </a:lnTo>
                <a:lnTo>
                  <a:pt x="309" y="2251"/>
                </a:lnTo>
                <a:lnTo>
                  <a:pt x="308" y="2249"/>
                </a:lnTo>
                <a:lnTo>
                  <a:pt x="308" y="2249"/>
                </a:lnTo>
                <a:lnTo>
                  <a:pt x="292" y="2237"/>
                </a:lnTo>
                <a:lnTo>
                  <a:pt x="284" y="2229"/>
                </a:lnTo>
                <a:lnTo>
                  <a:pt x="235" y="2215"/>
                </a:lnTo>
                <a:lnTo>
                  <a:pt x="235" y="2195"/>
                </a:lnTo>
                <a:lnTo>
                  <a:pt x="235" y="2195"/>
                </a:lnTo>
                <a:lnTo>
                  <a:pt x="238" y="2120"/>
                </a:lnTo>
                <a:lnTo>
                  <a:pt x="243" y="2065"/>
                </a:lnTo>
                <a:lnTo>
                  <a:pt x="247" y="2045"/>
                </a:lnTo>
                <a:lnTo>
                  <a:pt x="249" y="2033"/>
                </a:lnTo>
                <a:lnTo>
                  <a:pt x="249" y="2033"/>
                </a:lnTo>
                <a:lnTo>
                  <a:pt x="254" y="2020"/>
                </a:lnTo>
                <a:lnTo>
                  <a:pt x="260" y="1995"/>
                </a:lnTo>
                <a:lnTo>
                  <a:pt x="278" y="1927"/>
                </a:lnTo>
                <a:lnTo>
                  <a:pt x="298" y="1832"/>
                </a:lnTo>
                <a:lnTo>
                  <a:pt x="320" y="1692"/>
                </a:lnTo>
                <a:lnTo>
                  <a:pt x="362" y="2352"/>
                </a:lnTo>
                <a:lnTo>
                  <a:pt x="377" y="2357"/>
                </a:lnTo>
                <a:lnTo>
                  <a:pt x="382" y="2411"/>
                </a:lnTo>
                <a:lnTo>
                  <a:pt x="382" y="2411"/>
                </a:lnTo>
                <a:lnTo>
                  <a:pt x="391" y="2417"/>
                </a:lnTo>
                <a:lnTo>
                  <a:pt x="400" y="2422"/>
                </a:lnTo>
                <a:lnTo>
                  <a:pt x="411" y="2425"/>
                </a:lnTo>
                <a:lnTo>
                  <a:pt x="411" y="2425"/>
                </a:lnTo>
                <a:lnTo>
                  <a:pt x="417" y="2427"/>
                </a:lnTo>
                <a:lnTo>
                  <a:pt x="426" y="2427"/>
                </a:lnTo>
                <a:lnTo>
                  <a:pt x="446" y="2425"/>
                </a:lnTo>
                <a:lnTo>
                  <a:pt x="474" y="2422"/>
                </a:lnTo>
                <a:lnTo>
                  <a:pt x="490" y="2422"/>
                </a:lnTo>
                <a:lnTo>
                  <a:pt x="509" y="2420"/>
                </a:lnTo>
                <a:lnTo>
                  <a:pt x="509" y="2420"/>
                </a:lnTo>
                <a:lnTo>
                  <a:pt x="529" y="2422"/>
                </a:lnTo>
                <a:lnTo>
                  <a:pt x="555" y="2423"/>
                </a:lnTo>
                <a:lnTo>
                  <a:pt x="609" y="2428"/>
                </a:lnTo>
                <a:lnTo>
                  <a:pt x="660" y="2433"/>
                </a:lnTo>
                <a:lnTo>
                  <a:pt x="695" y="2435"/>
                </a:lnTo>
                <a:lnTo>
                  <a:pt x="695" y="2435"/>
                </a:lnTo>
                <a:lnTo>
                  <a:pt x="707" y="2435"/>
                </a:lnTo>
                <a:lnTo>
                  <a:pt x="720" y="2431"/>
                </a:lnTo>
                <a:lnTo>
                  <a:pt x="735" y="2427"/>
                </a:lnTo>
                <a:lnTo>
                  <a:pt x="750" y="2420"/>
                </a:lnTo>
                <a:lnTo>
                  <a:pt x="762" y="2413"/>
                </a:lnTo>
                <a:lnTo>
                  <a:pt x="773" y="2407"/>
                </a:lnTo>
                <a:lnTo>
                  <a:pt x="780" y="2401"/>
                </a:lnTo>
                <a:lnTo>
                  <a:pt x="781" y="2398"/>
                </a:lnTo>
                <a:lnTo>
                  <a:pt x="783" y="2396"/>
                </a:lnTo>
                <a:lnTo>
                  <a:pt x="783" y="2396"/>
                </a:lnTo>
                <a:lnTo>
                  <a:pt x="784" y="2386"/>
                </a:lnTo>
                <a:lnTo>
                  <a:pt x="783" y="2371"/>
                </a:lnTo>
                <a:lnTo>
                  <a:pt x="781" y="2359"/>
                </a:lnTo>
                <a:lnTo>
                  <a:pt x="780" y="2354"/>
                </a:lnTo>
                <a:lnTo>
                  <a:pt x="778" y="2352"/>
                </a:lnTo>
                <a:lnTo>
                  <a:pt x="778" y="2352"/>
                </a:lnTo>
                <a:lnTo>
                  <a:pt x="774" y="2351"/>
                </a:lnTo>
                <a:lnTo>
                  <a:pt x="769" y="2352"/>
                </a:lnTo>
                <a:lnTo>
                  <a:pt x="763" y="2352"/>
                </a:lnTo>
                <a:lnTo>
                  <a:pt x="753" y="2352"/>
                </a:lnTo>
                <a:lnTo>
                  <a:pt x="753" y="2352"/>
                </a:lnTo>
                <a:lnTo>
                  <a:pt x="743" y="2351"/>
                </a:lnTo>
                <a:lnTo>
                  <a:pt x="735" y="2348"/>
                </a:lnTo>
                <a:lnTo>
                  <a:pt x="719" y="2346"/>
                </a:lnTo>
                <a:lnTo>
                  <a:pt x="690" y="2342"/>
                </a:lnTo>
                <a:lnTo>
                  <a:pt x="690" y="2342"/>
                </a:lnTo>
                <a:lnTo>
                  <a:pt x="671" y="2340"/>
                </a:lnTo>
                <a:lnTo>
                  <a:pt x="655" y="2337"/>
                </a:lnTo>
                <a:lnTo>
                  <a:pt x="630" y="2331"/>
                </a:lnTo>
                <a:lnTo>
                  <a:pt x="613" y="2325"/>
                </a:lnTo>
                <a:lnTo>
                  <a:pt x="607" y="2322"/>
                </a:lnTo>
                <a:lnTo>
                  <a:pt x="626" y="2313"/>
                </a:lnTo>
                <a:lnTo>
                  <a:pt x="626" y="2313"/>
                </a:lnTo>
                <a:lnTo>
                  <a:pt x="624" y="2043"/>
                </a:lnTo>
                <a:lnTo>
                  <a:pt x="621" y="1855"/>
                </a:lnTo>
                <a:lnTo>
                  <a:pt x="621" y="1764"/>
                </a:lnTo>
                <a:lnTo>
                  <a:pt x="621" y="1764"/>
                </a:lnTo>
                <a:lnTo>
                  <a:pt x="619" y="1746"/>
                </a:lnTo>
                <a:lnTo>
                  <a:pt x="609" y="1707"/>
                </a:lnTo>
                <a:lnTo>
                  <a:pt x="578" y="1583"/>
                </a:lnTo>
                <a:lnTo>
                  <a:pt x="542" y="1442"/>
                </a:lnTo>
                <a:lnTo>
                  <a:pt x="523" y="1379"/>
                </a:lnTo>
                <a:lnTo>
                  <a:pt x="509" y="1330"/>
                </a:lnTo>
                <a:lnTo>
                  <a:pt x="548" y="1310"/>
                </a:lnTo>
                <a:lnTo>
                  <a:pt x="548" y="1310"/>
                </a:lnTo>
                <a:lnTo>
                  <a:pt x="501" y="1192"/>
                </a:lnTo>
                <a:lnTo>
                  <a:pt x="455" y="1070"/>
                </a:lnTo>
                <a:lnTo>
                  <a:pt x="455" y="1070"/>
                </a:lnTo>
                <a:lnTo>
                  <a:pt x="448" y="977"/>
                </a:lnTo>
                <a:lnTo>
                  <a:pt x="437" y="844"/>
                </a:lnTo>
                <a:lnTo>
                  <a:pt x="437" y="844"/>
                </a:lnTo>
                <a:lnTo>
                  <a:pt x="451" y="904"/>
                </a:lnTo>
                <a:lnTo>
                  <a:pt x="456" y="925"/>
                </a:lnTo>
                <a:lnTo>
                  <a:pt x="459" y="930"/>
                </a:lnTo>
                <a:lnTo>
                  <a:pt x="460" y="933"/>
                </a:lnTo>
                <a:lnTo>
                  <a:pt x="460" y="933"/>
                </a:lnTo>
                <a:lnTo>
                  <a:pt x="462" y="935"/>
                </a:lnTo>
                <a:lnTo>
                  <a:pt x="465" y="940"/>
                </a:lnTo>
                <a:lnTo>
                  <a:pt x="470" y="957"/>
                </a:lnTo>
                <a:lnTo>
                  <a:pt x="474" y="982"/>
                </a:lnTo>
                <a:lnTo>
                  <a:pt x="484" y="1016"/>
                </a:lnTo>
                <a:lnTo>
                  <a:pt x="538" y="1045"/>
                </a:lnTo>
                <a:lnTo>
                  <a:pt x="538" y="1045"/>
                </a:lnTo>
                <a:lnTo>
                  <a:pt x="509" y="988"/>
                </a:lnTo>
                <a:lnTo>
                  <a:pt x="489" y="946"/>
                </a:lnTo>
                <a:lnTo>
                  <a:pt x="482" y="931"/>
                </a:lnTo>
                <a:lnTo>
                  <a:pt x="479" y="923"/>
                </a:lnTo>
                <a:lnTo>
                  <a:pt x="479" y="923"/>
                </a:lnTo>
                <a:lnTo>
                  <a:pt x="473" y="886"/>
                </a:lnTo>
                <a:lnTo>
                  <a:pt x="460" y="817"/>
                </a:lnTo>
                <a:lnTo>
                  <a:pt x="528" y="795"/>
                </a:lnTo>
                <a:lnTo>
                  <a:pt x="528" y="795"/>
                </a:lnTo>
                <a:lnTo>
                  <a:pt x="607" y="761"/>
                </a:lnTo>
                <a:lnTo>
                  <a:pt x="651" y="776"/>
                </a:lnTo>
                <a:lnTo>
                  <a:pt x="651" y="776"/>
                </a:lnTo>
                <a:lnTo>
                  <a:pt x="682" y="783"/>
                </a:lnTo>
                <a:lnTo>
                  <a:pt x="707" y="788"/>
                </a:lnTo>
                <a:lnTo>
                  <a:pt x="724" y="790"/>
                </a:lnTo>
                <a:lnTo>
                  <a:pt x="724" y="790"/>
                </a:lnTo>
                <a:lnTo>
                  <a:pt x="729" y="790"/>
                </a:lnTo>
                <a:lnTo>
                  <a:pt x="732" y="789"/>
                </a:lnTo>
                <a:lnTo>
                  <a:pt x="736" y="787"/>
                </a:lnTo>
                <a:lnTo>
                  <a:pt x="740" y="783"/>
                </a:lnTo>
                <a:lnTo>
                  <a:pt x="747" y="775"/>
                </a:lnTo>
                <a:lnTo>
                  <a:pt x="758" y="761"/>
                </a:lnTo>
                <a:lnTo>
                  <a:pt x="758" y="761"/>
                </a:lnTo>
                <a:lnTo>
                  <a:pt x="794" y="716"/>
                </a:lnTo>
                <a:lnTo>
                  <a:pt x="856" y="636"/>
                </a:lnTo>
                <a:lnTo>
                  <a:pt x="939" y="526"/>
                </a:lnTo>
                <a:lnTo>
                  <a:pt x="929" y="511"/>
                </a:lnTo>
                <a:lnTo>
                  <a:pt x="934" y="501"/>
                </a:lnTo>
                <a:lnTo>
                  <a:pt x="900" y="467"/>
                </a:lnTo>
                <a:lnTo>
                  <a:pt x="900" y="467"/>
                </a:lnTo>
                <a:lnTo>
                  <a:pt x="922" y="441"/>
                </a:lnTo>
                <a:lnTo>
                  <a:pt x="937" y="424"/>
                </a:lnTo>
                <a:lnTo>
                  <a:pt x="944" y="413"/>
                </a:lnTo>
                <a:lnTo>
                  <a:pt x="944" y="413"/>
                </a:lnTo>
                <a:lnTo>
                  <a:pt x="945" y="409"/>
                </a:lnTo>
                <a:lnTo>
                  <a:pt x="944" y="404"/>
                </a:lnTo>
                <a:lnTo>
                  <a:pt x="944" y="388"/>
                </a:lnTo>
                <a:lnTo>
                  <a:pt x="944" y="388"/>
                </a:lnTo>
                <a:lnTo>
                  <a:pt x="944" y="385"/>
                </a:lnTo>
                <a:lnTo>
                  <a:pt x="943" y="381"/>
                </a:lnTo>
                <a:lnTo>
                  <a:pt x="942" y="380"/>
                </a:lnTo>
                <a:lnTo>
                  <a:pt x="939" y="377"/>
                </a:lnTo>
                <a:lnTo>
                  <a:pt x="937" y="376"/>
                </a:lnTo>
                <a:lnTo>
                  <a:pt x="935" y="375"/>
                </a:lnTo>
                <a:lnTo>
                  <a:pt x="934" y="374"/>
                </a:lnTo>
                <a:lnTo>
                  <a:pt x="934" y="374"/>
                </a:lnTo>
                <a:lnTo>
                  <a:pt x="932" y="366"/>
                </a:lnTo>
                <a:lnTo>
                  <a:pt x="929" y="364"/>
                </a:lnTo>
                <a:lnTo>
                  <a:pt x="929" y="364"/>
                </a:lnTo>
                <a:lnTo>
                  <a:pt x="926" y="355"/>
                </a:lnTo>
                <a:lnTo>
                  <a:pt x="915" y="339"/>
                </a:lnTo>
                <a:lnTo>
                  <a:pt x="915" y="339"/>
                </a:lnTo>
                <a:lnTo>
                  <a:pt x="911" y="336"/>
                </a:lnTo>
                <a:lnTo>
                  <a:pt x="905" y="335"/>
                </a:lnTo>
                <a:lnTo>
                  <a:pt x="899" y="333"/>
                </a:lnTo>
                <a:lnTo>
                  <a:pt x="891" y="335"/>
                </a:lnTo>
                <a:lnTo>
                  <a:pt x="880" y="335"/>
                </a:lnTo>
                <a:lnTo>
                  <a:pt x="877" y="336"/>
                </a:lnTo>
                <a:lnTo>
                  <a:pt x="876" y="335"/>
                </a:lnTo>
                <a:lnTo>
                  <a:pt x="876" y="335"/>
                </a:lnTo>
                <a:lnTo>
                  <a:pt x="876" y="333"/>
                </a:lnTo>
                <a:lnTo>
                  <a:pt x="874" y="332"/>
                </a:lnTo>
                <a:lnTo>
                  <a:pt x="868" y="328"/>
                </a:lnTo>
                <a:lnTo>
                  <a:pt x="860" y="326"/>
                </a:lnTo>
                <a:lnTo>
                  <a:pt x="851" y="325"/>
                </a:lnTo>
                <a:lnTo>
                  <a:pt x="851" y="325"/>
                </a:lnTo>
                <a:lnTo>
                  <a:pt x="846" y="326"/>
                </a:lnTo>
                <a:lnTo>
                  <a:pt x="839" y="327"/>
                </a:lnTo>
                <a:lnTo>
                  <a:pt x="825" y="335"/>
                </a:lnTo>
                <a:lnTo>
                  <a:pt x="807" y="344"/>
                </a:lnTo>
                <a:lnTo>
                  <a:pt x="797" y="388"/>
                </a:lnTo>
                <a:lnTo>
                  <a:pt x="817" y="467"/>
                </a:lnTo>
                <a:lnTo>
                  <a:pt x="807" y="457"/>
                </a:lnTo>
                <a:lnTo>
                  <a:pt x="807" y="457"/>
                </a:lnTo>
                <a:lnTo>
                  <a:pt x="788" y="480"/>
                </a:lnTo>
                <a:lnTo>
                  <a:pt x="742" y="533"/>
                </a:lnTo>
                <a:lnTo>
                  <a:pt x="718" y="561"/>
                </a:lnTo>
                <a:lnTo>
                  <a:pt x="695" y="586"/>
                </a:lnTo>
                <a:lnTo>
                  <a:pt x="676" y="603"/>
                </a:lnTo>
                <a:lnTo>
                  <a:pt x="669" y="608"/>
                </a:lnTo>
                <a:lnTo>
                  <a:pt x="665" y="609"/>
                </a:lnTo>
                <a:lnTo>
                  <a:pt x="665" y="609"/>
                </a:lnTo>
                <a:lnTo>
                  <a:pt x="660" y="607"/>
                </a:lnTo>
                <a:lnTo>
                  <a:pt x="651" y="601"/>
                </a:lnTo>
                <a:lnTo>
                  <a:pt x="620" y="576"/>
                </a:lnTo>
                <a:lnTo>
                  <a:pt x="581" y="543"/>
                </a:lnTo>
                <a:lnTo>
                  <a:pt x="537" y="504"/>
                </a:lnTo>
                <a:lnTo>
                  <a:pt x="456" y="431"/>
                </a:lnTo>
                <a:lnTo>
                  <a:pt x="421" y="398"/>
                </a:lnTo>
                <a:lnTo>
                  <a:pt x="421" y="388"/>
                </a:lnTo>
                <a:lnTo>
                  <a:pt x="479" y="408"/>
                </a:lnTo>
                <a:lnTo>
                  <a:pt x="499" y="408"/>
                </a:lnTo>
                <a:lnTo>
                  <a:pt x="509" y="388"/>
                </a:lnTo>
                <a:lnTo>
                  <a:pt x="509" y="388"/>
                </a:lnTo>
                <a:lnTo>
                  <a:pt x="521" y="385"/>
                </a:lnTo>
                <a:lnTo>
                  <a:pt x="529" y="382"/>
                </a:lnTo>
                <a:lnTo>
                  <a:pt x="532" y="380"/>
                </a:lnTo>
                <a:lnTo>
                  <a:pt x="533" y="379"/>
                </a:lnTo>
                <a:lnTo>
                  <a:pt x="533" y="379"/>
                </a:lnTo>
                <a:lnTo>
                  <a:pt x="533" y="375"/>
                </a:lnTo>
                <a:lnTo>
                  <a:pt x="536" y="374"/>
                </a:lnTo>
                <a:lnTo>
                  <a:pt x="538" y="369"/>
                </a:lnTo>
                <a:lnTo>
                  <a:pt x="543" y="359"/>
                </a:lnTo>
                <a:lnTo>
                  <a:pt x="548" y="349"/>
                </a:lnTo>
                <a:lnTo>
                  <a:pt x="553" y="330"/>
                </a:lnTo>
                <a:lnTo>
                  <a:pt x="572" y="315"/>
                </a:lnTo>
                <a:lnTo>
                  <a:pt x="558" y="276"/>
                </a:lnTo>
                <a:lnTo>
                  <a:pt x="587" y="202"/>
                </a:lnTo>
                <a:lnTo>
                  <a:pt x="592" y="158"/>
                </a:lnTo>
                <a:lnTo>
                  <a:pt x="636" y="138"/>
                </a:lnTo>
                <a:lnTo>
                  <a:pt x="641" y="114"/>
                </a:lnTo>
                <a:lnTo>
                  <a:pt x="621" y="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B8FE272-3BC2-6EFA-B5A9-B460DB39F682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88D60A4E-DA50-AF83-DE96-232B4E80C9A4}"/>
              </a:ext>
            </a:extLst>
          </p:cNvPr>
          <p:cNvSpPr>
            <a:spLocks/>
          </p:cNvSpPr>
          <p:nvPr/>
        </p:nvSpPr>
        <p:spPr bwMode="auto">
          <a:xfrm flipH="1">
            <a:off x="5167576" y="1495743"/>
            <a:ext cx="1385851" cy="2566299"/>
          </a:xfrm>
          <a:custGeom>
            <a:avLst/>
            <a:gdLst>
              <a:gd name="T0" fmla="*/ 906 w 1120"/>
              <a:gd name="T1" fmla="*/ 450 h 2074"/>
              <a:gd name="T2" fmla="*/ 861 w 1120"/>
              <a:gd name="T3" fmla="*/ 466 h 2074"/>
              <a:gd name="T4" fmla="*/ 818 w 1120"/>
              <a:gd name="T5" fmla="*/ 455 h 2074"/>
              <a:gd name="T6" fmla="*/ 783 w 1120"/>
              <a:gd name="T7" fmla="*/ 437 h 2074"/>
              <a:gd name="T8" fmla="*/ 817 w 1120"/>
              <a:gd name="T9" fmla="*/ 422 h 2074"/>
              <a:gd name="T10" fmla="*/ 746 w 1120"/>
              <a:gd name="T11" fmla="*/ 392 h 2074"/>
              <a:gd name="T12" fmla="*/ 724 w 1120"/>
              <a:gd name="T13" fmla="*/ 290 h 2074"/>
              <a:gd name="T14" fmla="*/ 741 w 1120"/>
              <a:gd name="T15" fmla="*/ 216 h 2074"/>
              <a:gd name="T16" fmla="*/ 758 w 1120"/>
              <a:gd name="T17" fmla="*/ 157 h 2074"/>
              <a:gd name="T18" fmla="*/ 783 w 1120"/>
              <a:gd name="T19" fmla="*/ 142 h 2074"/>
              <a:gd name="T20" fmla="*/ 768 w 1120"/>
              <a:gd name="T21" fmla="*/ 54 h 2074"/>
              <a:gd name="T22" fmla="*/ 731 w 1120"/>
              <a:gd name="T23" fmla="*/ 44 h 2074"/>
              <a:gd name="T24" fmla="*/ 592 w 1120"/>
              <a:gd name="T25" fmla="*/ 0 h 2074"/>
              <a:gd name="T26" fmla="*/ 519 w 1120"/>
              <a:gd name="T27" fmla="*/ 44 h 2074"/>
              <a:gd name="T28" fmla="*/ 186 w 1120"/>
              <a:gd name="T29" fmla="*/ 339 h 2074"/>
              <a:gd name="T30" fmla="*/ 64 w 1120"/>
              <a:gd name="T31" fmla="*/ 927 h 2074"/>
              <a:gd name="T32" fmla="*/ 10 w 1120"/>
              <a:gd name="T33" fmla="*/ 1064 h 2074"/>
              <a:gd name="T34" fmla="*/ 54 w 1120"/>
              <a:gd name="T35" fmla="*/ 1093 h 2074"/>
              <a:gd name="T36" fmla="*/ 44 w 1120"/>
              <a:gd name="T37" fmla="*/ 1442 h 2074"/>
              <a:gd name="T38" fmla="*/ 34 w 1120"/>
              <a:gd name="T39" fmla="*/ 1652 h 2074"/>
              <a:gd name="T40" fmla="*/ 4 w 1120"/>
              <a:gd name="T41" fmla="*/ 1939 h 2074"/>
              <a:gd name="T42" fmla="*/ 17 w 1120"/>
              <a:gd name="T43" fmla="*/ 2021 h 2074"/>
              <a:gd name="T44" fmla="*/ 77 w 1120"/>
              <a:gd name="T45" fmla="*/ 2071 h 2074"/>
              <a:gd name="T46" fmla="*/ 151 w 1120"/>
              <a:gd name="T47" fmla="*/ 2051 h 2074"/>
              <a:gd name="T48" fmla="*/ 193 w 1120"/>
              <a:gd name="T49" fmla="*/ 1973 h 2074"/>
              <a:gd name="T50" fmla="*/ 245 w 1120"/>
              <a:gd name="T51" fmla="*/ 1402 h 2074"/>
              <a:gd name="T52" fmla="*/ 418 w 1120"/>
              <a:gd name="T53" fmla="*/ 1129 h 2074"/>
              <a:gd name="T54" fmla="*/ 654 w 1120"/>
              <a:gd name="T55" fmla="*/ 1875 h 2074"/>
              <a:gd name="T56" fmla="*/ 682 w 1120"/>
              <a:gd name="T57" fmla="*/ 1918 h 2074"/>
              <a:gd name="T58" fmla="*/ 783 w 1120"/>
              <a:gd name="T59" fmla="*/ 1917 h 2074"/>
              <a:gd name="T60" fmla="*/ 993 w 1120"/>
              <a:gd name="T61" fmla="*/ 1942 h 2074"/>
              <a:gd name="T62" fmla="*/ 1027 w 1120"/>
              <a:gd name="T63" fmla="*/ 1902 h 2074"/>
              <a:gd name="T64" fmla="*/ 1027 w 1120"/>
              <a:gd name="T65" fmla="*/ 1868 h 2074"/>
              <a:gd name="T66" fmla="*/ 978 w 1120"/>
              <a:gd name="T67" fmla="*/ 1862 h 2074"/>
              <a:gd name="T68" fmla="*/ 915 w 1120"/>
              <a:gd name="T69" fmla="*/ 1834 h 2074"/>
              <a:gd name="T70" fmla="*/ 905 w 1120"/>
              <a:gd name="T71" fmla="*/ 1402 h 2074"/>
              <a:gd name="T72" fmla="*/ 895 w 1120"/>
              <a:gd name="T73" fmla="*/ 1255 h 2074"/>
              <a:gd name="T74" fmla="*/ 709 w 1120"/>
              <a:gd name="T75" fmla="*/ 1041 h 2074"/>
              <a:gd name="T76" fmla="*/ 708 w 1120"/>
              <a:gd name="T77" fmla="*/ 1014 h 2074"/>
              <a:gd name="T78" fmla="*/ 613 w 1120"/>
              <a:gd name="T79" fmla="*/ 930 h 2074"/>
              <a:gd name="T80" fmla="*/ 587 w 1120"/>
              <a:gd name="T81" fmla="*/ 868 h 2074"/>
              <a:gd name="T82" fmla="*/ 567 w 1120"/>
              <a:gd name="T83" fmla="*/ 843 h 2074"/>
              <a:gd name="T84" fmla="*/ 763 w 1120"/>
              <a:gd name="T85" fmla="*/ 618 h 2074"/>
              <a:gd name="T86" fmla="*/ 944 w 1120"/>
              <a:gd name="T87" fmla="*/ 623 h 2074"/>
              <a:gd name="T88" fmla="*/ 1048 w 1120"/>
              <a:gd name="T89" fmla="*/ 486 h 2074"/>
              <a:gd name="T90" fmla="*/ 1118 w 1120"/>
              <a:gd name="T91" fmla="*/ 348 h 2074"/>
              <a:gd name="T92" fmla="*/ 1071 w 1120"/>
              <a:gd name="T93" fmla="*/ 319 h 2074"/>
              <a:gd name="T94" fmla="*/ 1079 w 1120"/>
              <a:gd name="T95" fmla="*/ 242 h 2074"/>
              <a:gd name="T96" fmla="*/ 1107 w 1120"/>
              <a:gd name="T97" fmla="*/ 178 h 2074"/>
              <a:gd name="T98" fmla="*/ 1086 w 1120"/>
              <a:gd name="T99" fmla="*/ 182 h 2074"/>
              <a:gd name="T100" fmla="*/ 1081 w 1120"/>
              <a:gd name="T101" fmla="*/ 183 h 2074"/>
              <a:gd name="T102" fmla="*/ 1070 w 1120"/>
              <a:gd name="T103" fmla="*/ 158 h 2074"/>
              <a:gd name="T104" fmla="*/ 1047 w 1120"/>
              <a:gd name="T105" fmla="*/ 182 h 2074"/>
              <a:gd name="T106" fmla="*/ 1047 w 1120"/>
              <a:gd name="T107" fmla="*/ 152 h 2074"/>
              <a:gd name="T108" fmla="*/ 1019 w 1120"/>
              <a:gd name="T109" fmla="*/ 180 h 2074"/>
              <a:gd name="T110" fmla="*/ 1004 w 1120"/>
              <a:gd name="T111" fmla="*/ 202 h 2074"/>
              <a:gd name="T112" fmla="*/ 999 w 1120"/>
              <a:gd name="T113" fmla="*/ 183 h 2074"/>
              <a:gd name="T114" fmla="*/ 972 w 1120"/>
              <a:gd name="T115" fmla="*/ 234 h 2074"/>
              <a:gd name="T116" fmla="*/ 966 w 1120"/>
              <a:gd name="T117" fmla="*/ 301 h 2074"/>
              <a:gd name="T118" fmla="*/ 955 w 1120"/>
              <a:gd name="T119" fmla="*/ 321 h 2074"/>
              <a:gd name="T120" fmla="*/ 978 w 1120"/>
              <a:gd name="T121" fmla="*/ 339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" h="2074">
                <a:moveTo>
                  <a:pt x="978" y="348"/>
                </a:moveTo>
                <a:lnTo>
                  <a:pt x="978" y="348"/>
                </a:lnTo>
                <a:lnTo>
                  <a:pt x="969" y="351"/>
                </a:lnTo>
                <a:lnTo>
                  <a:pt x="959" y="353"/>
                </a:lnTo>
                <a:lnTo>
                  <a:pt x="959" y="353"/>
                </a:lnTo>
                <a:lnTo>
                  <a:pt x="927" y="412"/>
                </a:lnTo>
                <a:lnTo>
                  <a:pt x="906" y="450"/>
                </a:lnTo>
                <a:lnTo>
                  <a:pt x="899" y="461"/>
                </a:lnTo>
                <a:lnTo>
                  <a:pt x="895" y="466"/>
                </a:lnTo>
                <a:lnTo>
                  <a:pt x="895" y="466"/>
                </a:lnTo>
                <a:lnTo>
                  <a:pt x="881" y="465"/>
                </a:lnTo>
                <a:lnTo>
                  <a:pt x="870" y="465"/>
                </a:lnTo>
                <a:lnTo>
                  <a:pt x="861" y="466"/>
                </a:lnTo>
                <a:lnTo>
                  <a:pt x="861" y="466"/>
                </a:lnTo>
                <a:lnTo>
                  <a:pt x="857" y="466"/>
                </a:lnTo>
                <a:lnTo>
                  <a:pt x="850" y="466"/>
                </a:lnTo>
                <a:lnTo>
                  <a:pt x="834" y="465"/>
                </a:lnTo>
                <a:lnTo>
                  <a:pt x="812" y="461"/>
                </a:lnTo>
                <a:lnTo>
                  <a:pt x="812" y="461"/>
                </a:lnTo>
                <a:lnTo>
                  <a:pt x="815" y="460"/>
                </a:lnTo>
                <a:lnTo>
                  <a:pt x="818" y="455"/>
                </a:lnTo>
                <a:lnTo>
                  <a:pt x="821" y="452"/>
                </a:lnTo>
                <a:lnTo>
                  <a:pt x="821" y="450"/>
                </a:lnTo>
                <a:lnTo>
                  <a:pt x="821" y="448"/>
                </a:lnTo>
                <a:lnTo>
                  <a:pt x="817" y="446"/>
                </a:lnTo>
                <a:lnTo>
                  <a:pt x="817" y="446"/>
                </a:lnTo>
                <a:lnTo>
                  <a:pt x="796" y="440"/>
                </a:lnTo>
                <a:lnTo>
                  <a:pt x="783" y="437"/>
                </a:lnTo>
                <a:lnTo>
                  <a:pt x="783" y="437"/>
                </a:lnTo>
                <a:lnTo>
                  <a:pt x="800" y="434"/>
                </a:lnTo>
                <a:lnTo>
                  <a:pt x="812" y="432"/>
                </a:lnTo>
                <a:lnTo>
                  <a:pt x="816" y="429"/>
                </a:lnTo>
                <a:lnTo>
                  <a:pt x="817" y="427"/>
                </a:lnTo>
                <a:lnTo>
                  <a:pt x="817" y="427"/>
                </a:lnTo>
                <a:lnTo>
                  <a:pt x="817" y="422"/>
                </a:lnTo>
                <a:lnTo>
                  <a:pt x="817" y="419"/>
                </a:lnTo>
                <a:lnTo>
                  <a:pt x="815" y="418"/>
                </a:lnTo>
                <a:lnTo>
                  <a:pt x="807" y="417"/>
                </a:lnTo>
                <a:lnTo>
                  <a:pt x="768" y="412"/>
                </a:lnTo>
                <a:lnTo>
                  <a:pt x="768" y="412"/>
                </a:lnTo>
                <a:lnTo>
                  <a:pt x="756" y="401"/>
                </a:lnTo>
                <a:lnTo>
                  <a:pt x="746" y="392"/>
                </a:lnTo>
                <a:lnTo>
                  <a:pt x="739" y="388"/>
                </a:lnTo>
                <a:lnTo>
                  <a:pt x="739" y="388"/>
                </a:lnTo>
                <a:lnTo>
                  <a:pt x="675" y="363"/>
                </a:lnTo>
                <a:lnTo>
                  <a:pt x="675" y="363"/>
                </a:lnTo>
                <a:lnTo>
                  <a:pt x="698" y="329"/>
                </a:lnTo>
                <a:lnTo>
                  <a:pt x="715" y="304"/>
                </a:lnTo>
                <a:lnTo>
                  <a:pt x="724" y="290"/>
                </a:lnTo>
                <a:lnTo>
                  <a:pt x="724" y="290"/>
                </a:lnTo>
                <a:lnTo>
                  <a:pt x="726" y="280"/>
                </a:lnTo>
                <a:lnTo>
                  <a:pt x="730" y="265"/>
                </a:lnTo>
                <a:lnTo>
                  <a:pt x="734" y="245"/>
                </a:lnTo>
                <a:lnTo>
                  <a:pt x="734" y="245"/>
                </a:lnTo>
                <a:lnTo>
                  <a:pt x="739" y="228"/>
                </a:lnTo>
                <a:lnTo>
                  <a:pt x="741" y="216"/>
                </a:lnTo>
                <a:lnTo>
                  <a:pt x="744" y="211"/>
                </a:lnTo>
                <a:lnTo>
                  <a:pt x="744" y="211"/>
                </a:lnTo>
                <a:lnTo>
                  <a:pt x="745" y="209"/>
                </a:lnTo>
                <a:lnTo>
                  <a:pt x="746" y="204"/>
                </a:lnTo>
                <a:lnTo>
                  <a:pt x="748" y="196"/>
                </a:lnTo>
                <a:lnTo>
                  <a:pt x="758" y="157"/>
                </a:lnTo>
                <a:lnTo>
                  <a:pt x="758" y="157"/>
                </a:lnTo>
                <a:lnTo>
                  <a:pt x="762" y="157"/>
                </a:lnTo>
                <a:lnTo>
                  <a:pt x="769" y="155"/>
                </a:lnTo>
                <a:lnTo>
                  <a:pt x="773" y="152"/>
                </a:lnTo>
                <a:lnTo>
                  <a:pt x="777" y="150"/>
                </a:lnTo>
                <a:lnTo>
                  <a:pt x="780" y="146"/>
                </a:lnTo>
                <a:lnTo>
                  <a:pt x="783" y="142"/>
                </a:lnTo>
                <a:lnTo>
                  <a:pt x="783" y="142"/>
                </a:lnTo>
                <a:lnTo>
                  <a:pt x="789" y="123"/>
                </a:lnTo>
                <a:lnTo>
                  <a:pt x="793" y="108"/>
                </a:lnTo>
                <a:lnTo>
                  <a:pt x="793" y="108"/>
                </a:lnTo>
                <a:lnTo>
                  <a:pt x="793" y="104"/>
                </a:lnTo>
                <a:lnTo>
                  <a:pt x="790" y="98"/>
                </a:lnTo>
                <a:lnTo>
                  <a:pt x="781" y="80"/>
                </a:lnTo>
                <a:lnTo>
                  <a:pt x="768" y="54"/>
                </a:lnTo>
                <a:lnTo>
                  <a:pt x="768" y="54"/>
                </a:lnTo>
                <a:lnTo>
                  <a:pt x="764" y="52"/>
                </a:lnTo>
                <a:lnTo>
                  <a:pt x="756" y="49"/>
                </a:lnTo>
                <a:lnTo>
                  <a:pt x="744" y="44"/>
                </a:lnTo>
                <a:lnTo>
                  <a:pt x="744" y="44"/>
                </a:lnTo>
                <a:lnTo>
                  <a:pt x="739" y="43"/>
                </a:lnTo>
                <a:lnTo>
                  <a:pt x="731" y="44"/>
                </a:lnTo>
                <a:lnTo>
                  <a:pt x="719" y="44"/>
                </a:lnTo>
                <a:lnTo>
                  <a:pt x="700" y="35"/>
                </a:lnTo>
                <a:lnTo>
                  <a:pt x="700" y="35"/>
                </a:lnTo>
                <a:lnTo>
                  <a:pt x="651" y="17"/>
                </a:lnTo>
                <a:lnTo>
                  <a:pt x="614" y="5"/>
                </a:lnTo>
                <a:lnTo>
                  <a:pt x="601" y="2"/>
                </a:lnTo>
                <a:lnTo>
                  <a:pt x="592" y="0"/>
                </a:lnTo>
                <a:lnTo>
                  <a:pt x="592" y="0"/>
                </a:lnTo>
                <a:lnTo>
                  <a:pt x="586" y="2"/>
                </a:lnTo>
                <a:lnTo>
                  <a:pt x="579" y="4"/>
                </a:lnTo>
                <a:lnTo>
                  <a:pt x="563" y="13"/>
                </a:lnTo>
                <a:lnTo>
                  <a:pt x="543" y="25"/>
                </a:lnTo>
                <a:lnTo>
                  <a:pt x="519" y="44"/>
                </a:lnTo>
                <a:lnTo>
                  <a:pt x="519" y="44"/>
                </a:lnTo>
                <a:lnTo>
                  <a:pt x="494" y="108"/>
                </a:lnTo>
                <a:lnTo>
                  <a:pt x="494" y="108"/>
                </a:lnTo>
                <a:lnTo>
                  <a:pt x="470" y="177"/>
                </a:lnTo>
                <a:lnTo>
                  <a:pt x="475" y="221"/>
                </a:lnTo>
                <a:lnTo>
                  <a:pt x="435" y="275"/>
                </a:lnTo>
                <a:lnTo>
                  <a:pt x="210" y="299"/>
                </a:lnTo>
                <a:lnTo>
                  <a:pt x="186" y="339"/>
                </a:lnTo>
                <a:lnTo>
                  <a:pt x="166" y="392"/>
                </a:lnTo>
                <a:lnTo>
                  <a:pt x="127" y="799"/>
                </a:lnTo>
                <a:lnTo>
                  <a:pt x="127" y="799"/>
                </a:lnTo>
                <a:lnTo>
                  <a:pt x="99" y="853"/>
                </a:lnTo>
                <a:lnTo>
                  <a:pt x="78" y="896"/>
                </a:lnTo>
                <a:lnTo>
                  <a:pt x="64" y="927"/>
                </a:lnTo>
                <a:lnTo>
                  <a:pt x="64" y="927"/>
                </a:lnTo>
                <a:lnTo>
                  <a:pt x="49" y="957"/>
                </a:lnTo>
                <a:lnTo>
                  <a:pt x="29" y="999"/>
                </a:lnTo>
                <a:lnTo>
                  <a:pt x="21" y="1020"/>
                </a:lnTo>
                <a:lnTo>
                  <a:pt x="14" y="1040"/>
                </a:lnTo>
                <a:lnTo>
                  <a:pt x="10" y="1054"/>
                </a:lnTo>
                <a:lnTo>
                  <a:pt x="9" y="1060"/>
                </a:lnTo>
                <a:lnTo>
                  <a:pt x="10" y="1064"/>
                </a:lnTo>
                <a:lnTo>
                  <a:pt x="10" y="1064"/>
                </a:lnTo>
                <a:lnTo>
                  <a:pt x="14" y="1070"/>
                </a:lnTo>
                <a:lnTo>
                  <a:pt x="20" y="1075"/>
                </a:lnTo>
                <a:lnTo>
                  <a:pt x="27" y="1080"/>
                </a:lnTo>
                <a:lnTo>
                  <a:pt x="36" y="1085"/>
                </a:lnTo>
                <a:lnTo>
                  <a:pt x="48" y="1091"/>
                </a:lnTo>
                <a:lnTo>
                  <a:pt x="54" y="1093"/>
                </a:lnTo>
                <a:lnTo>
                  <a:pt x="54" y="1093"/>
                </a:lnTo>
                <a:lnTo>
                  <a:pt x="88" y="1104"/>
                </a:lnTo>
                <a:lnTo>
                  <a:pt x="88" y="1104"/>
                </a:lnTo>
                <a:lnTo>
                  <a:pt x="62" y="1305"/>
                </a:lnTo>
                <a:lnTo>
                  <a:pt x="51" y="1397"/>
                </a:lnTo>
                <a:lnTo>
                  <a:pt x="47" y="1428"/>
                </a:lnTo>
                <a:lnTo>
                  <a:pt x="44" y="1442"/>
                </a:lnTo>
                <a:lnTo>
                  <a:pt x="44" y="1442"/>
                </a:lnTo>
                <a:lnTo>
                  <a:pt x="42" y="1454"/>
                </a:lnTo>
                <a:lnTo>
                  <a:pt x="40" y="1478"/>
                </a:lnTo>
                <a:lnTo>
                  <a:pt x="37" y="1546"/>
                </a:lnTo>
                <a:lnTo>
                  <a:pt x="34" y="1614"/>
                </a:lnTo>
                <a:lnTo>
                  <a:pt x="34" y="1652"/>
                </a:lnTo>
                <a:lnTo>
                  <a:pt x="34" y="1652"/>
                </a:lnTo>
                <a:lnTo>
                  <a:pt x="33" y="1668"/>
                </a:lnTo>
                <a:lnTo>
                  <a:pt x="29" y="1703"/>
                </a:lnTo>
                <a:lnTo>
                  <a:pt x="17" y="1798"/>
                </a:lnTo>
                <a:lnTo>
                  <a:pt x="0" y="1937"/>
                </a:lnTo>
                <a:lnTo>
                  <a:pt x="0" y="1937"/>
                </a:lnTo>
                <a:lnTo>
                  <a:pt x="1" y="1938"/>
                </a:lnTo>
                <a:lnTo>
                  <a:pt x="4" y="1939"/>
                </a:lnTo>
                <a:lnTo>
                  <a:pt x="10" y="1943"/>
                </a:lnTo>
                <a:lnTo>
                  <a:pt x="20" y="1946"/>
                </a:lnTo>
                <a:lnTo>
                  <a:pt x="20" y="1946"/>
                </a:lnTo>
                <a:lnTo>
                  <a:pt x="17" y="1975"/>
                </a:lnTo>
                <a:lnTo>
                  <a:pt x="15" y="2015"/>
                </a:lnTo>
                <a:lnTo>
                  <a:pt x="15" y="2015"/>
                </a:lnTo>
                <a:lnTo>
                  <a:pt x="17" y="2021"/>
                </a:lnTo>
                <a:lnTo>
                  <a:pt x="23" y="2032"/>
                </a:lnTo>
                <a:lnTo>
                  <a:pt x="32" y="2044"/>
                </a:lnTo>
                <a:lnTo>
                  <a:pt x="45" y="2055"/>
                </a:lnTo>
                <a:lnTo>
                  <a:pt x="53" y="2060"/>
                </a:lnTo>
                <a:lnTo>
                  <a:pt x="60" y="2065"/>
                </a:lnTo>
                <a:lnTo>
                  <a:pt x="69" y="2069"/>
                </a:lnTo>
                <a:lnTo>
                  <a:pt x="77" y="2071"/>
                </a:lnTo>
                <a:lnTo>
                  <a:pt x="87" y="2074"/>
                </a:lnTo>
                <a:lnTo>
                  <a:pt x="97" y="2074"/>
                </a:lnTo>
                <a:lnTo>
                  <a:pt x="106" y="2071"/>
                </a:lnTo>
                <a:lnTo>
                  <a:pt x="117" y="2069"/>
                </a:lnTo>
                <a:lnTo>
                  <a:pt x="117" y="2069"/>
                </a:lnTo>
                <a:lnTo>
                  <a:pt x="136" y="2059"/>
                </a:lnTo>
                <a:lnTo>
                  <a:pt x="151" y="2051"/>
                </a:lnTo>
                <a:lnTo>
                  <a:pt x="163" y="2041"/>
                </a:lnTo>
                <a:lnTo>
                  <a:pt x="170" y="2032"/>
                </a:lnTo>
                <a:lnTo>
                  <a:pt x="176" y="2024"/>
                </a:lnTo>
                <a:lnTo>
                  <a:pt x="181" y="2015"/>
                </a:lnTo>
                <a:lnTo>
                  <a:pt x="186" y="2000"/>
                </a:lnTo>
                <a:lnTo>
                  <a:pt x="186" y="2000"/>
                </a:lnTo>
                <a:lnTo>
                  <a:pt x="193" y="1973"/>
                </a:lnTo>
                <a:lnTo>
                  <a:pt x="196" y="1961"/>
                </a:lnTo>
                <a:lnTo>
                  <a:pt x="210" y="1961"/>
                </a:lnTo>
                <a:lnTo>
                  <a:pt x="210" y="1961"/>
                </a:lnTo>
                <a:lnTo>
                  <a:pt x="228" y="1684"/>
                </a:lnTo>
                <a:lnTo>
                  <a:pt x="239" y="1492"/>
                </a:lnTo>
                <a:lnTo>
                  <a:pt x="245" y="1402"/>
                </a:lnTo>
                <a:lnTo>
                  <a:pt x="245" y="1402"/>
                </a:lnTo>
                <a:lnTo>
                  <a:pt x="264" y="1368"/>
                </a:lnTo>
                <a:lnTo>
                  <a:pt x="308" y="1292"/>
                </a:lnTo>
                <a:lnTo>
                  <a:pt x="360" y="1201"/>
                </a:lnTo>
                <a:lnTo>
                  <a:pt x="383" y="1160"/>
                </a:lnTo>
                <a:lnTo>
                  <a:pt x="401" y="1124"/>
                </a:lnTo>
                <a:lnTo>
                  <a:pt x="406" y="1133"/>
                </a:lnTo>
                <a:lnTo>
                  <a:pt x="418" y="1129"/>
                </a:lnTo>
                <a:lnTo>
                  <a:pt x="418" y="1129"/>
                </a:lnTo>
                <a:lnTo>
                  <a:pt x="576" y="1275"/>
                </a:lnTo>
                <a:lnTo>
                  <a:pt x="665" y="1358"/>
                </a:lnTo>
                <a:lnTo>
                  <a:pt x="641" y="1839"/>
                </a:lnTo>
                <a:lnTo>
                  <a:pt x="656" y="1843"/>
                </a:lnTo>
                <a:lnTo>
                  <a:pt x="656" y="1843"/>
                </a:lnTo>
                <a:lnTo>
                  <a:pt x="654" y="1875"/>
                </a:lnTo>
                <a:lnTo>
                  <a:pt x="653" y="1899"/>
                </a:lnTo>
                <a:lnTo>
                  <a:pt x="654" y="1907"/>
                </a:lnTo>
                <a:lnTo>
                  <a:pt x="656" y="1912"/>
                </a:lnTo>
                <a:lnTo>
                  <a:pt x="656" y="1912"/>
                </a:lnTo>
                <a:lnTo>
                  <a:pt x="659" y="1913"/>
                </a:lnTo>
                <a:lnTo>
                  <a:pt x="665" y="1915"/>
                </a:lnTo>
                <a:lnTo>
                  <a:pt x="682" y="1918"/>
                </a:lnTo>
                <a:lnTo>
                  <a:pt x="709" y="1922"/>
                </a:lnTo>
                <a:lnTo>
                  <a:pt x="709" y="1922"/>
                </a:lnTo>
                <a:lnTo>
                  <a:pt x="722" y="1921"/>
                </a:lnTo>
                <a:lnTo>
                  <a:pt x="745" y="1918"/>
                </a:lnTo>
                <a:lnTo>
                  <a:pt x="768" y="1916"/>
                </a:lnTo>
                <a:lnTo>
                  <a:pt x="777" y="1916"/>
                </a:lnTo>
                <a:lnTo>
                  <a:pt x="783" y="1917"/>
                </a:lnTo>
                <a:lnTo>
                  <a:pt x="783" y="1917"/>
                </a:lnTo>
                <a:lnTo>
                  <a:pt x="794" y="1918"/>
                </a:lnTo>
                <a:lnTo>
                  <a:pt x="817" y="1922"/>
                </a:lnTo>
                <a:lnTo>
                  <a:pt x="883" y="1932"/>
                </a:lnTo>
                <a:lnTo>
                  <a:pt x="951" y="1939"/>
                </a:lnTo>
                <a:lnTo>
                  <a:pt x="977" y="1942"/>
                </a:lnTo>
                <a:lnTo>
                  <a:pt x="993" y="1942"/>
                </a:lnTo>
                <a:lnTo>
                  <a:pt x="993" y="1942"/>
                </a:lnTo>
                <a:lnTo>
                  <a:pt x="1002" y="1939"/>
                </a:lnTo>
                <a:lnTo>
                  <a:pt x="1008" y="1934"/>
                </a:lnTo>
                <a:lnTo>
                  <a:pt x="1014" y="1928"/>
                </a:lnTo>
                <a:lnTo>
                  <a:pt x="1019" y="1922"/>
                </a:lnTo>
                <a:lnTo>
                  <a:pt x="1025" y="1910"/>
                </a:lnTo>
                <a:lnTo>
                  <a:pt x="1027" y="1902"/>
                </a:lnTo>
                <a:lnTo>
                  <a:pt x="1027" y="1902"/>
                </a:lnTo>
                <a:lnTo>
                  <a:pt x="1029" y="1895"/>
                </a:lnTo>
                <a:lnTo>
                  <a:pt x="1030" y="1884"/>
                </a:lnTo>
                <a:lnTo>
                  <a:pt x="1030" y="1873"/>
                </a:lnTo>
                <a:lnTo>
                  <a:pt x="1029" y="1869"/>
                </a:lnTo>
                <a:lnTo>
                  <a:pt x="1027" y="1868"/>
                </a:lnTo>
                <a:lnTo>
                  <a:pt x="1027" y="1868"/>
                </a:lnTo>
                <a:lnTo>
                  <a:pt x="1024" y="1867"/>
                </a:lnTo>
                <a:lnTo>
                  <a:pt x="1020" y="1868"/>
                </a:lnTo>
                <a:lnTo>
                  <a:pt x="1016" y="1869"/>
                </a:lnTo>
                <a:lnTo>
                  <a:pt x="1008" y="1868"/>
                </a:lnTo>
                <a:lnTo>
                  <a:pt x="1008" y="1868"/>
                </a:lnTo>
                <a:lnTo>
                  <a:pt x="994" y="1864"/>
                </a:lnTo>
                <a:lnTo>
                  <a:pt x="978" y="1862"/>
                </a:lnTo>
                <a:lnTo>
                  <a:pt x="949" y="1858"/>
                </a:lnTo>
                <a:lnTo>
                  <a:pt x="949" y="1858"/>
                </a:lnTo>
                <a:lnTo>
                  <a:pt x="942" y="1856"/>
                </a:lnTo>
                <a:lnTo>
                  <a:pt x="933" y="1853"/>
                </a:lnTo>
                <a:lnTo>
                  <a:pt x="912" y="1845"/>
                </a:lnTo>
                <a:lnTo>
                  <a:pt x="885" y="1834"/>
                </a:lnTo>
                <a:lnTo>
                  <a:pt x="915" y="1834"/>
                </a:lnTo>
                <a:lnTo>
                  <a:pt x="915" y="1834"/>
                </a:lnTo>
                <a:lnTo>
                  <a:pt x="912" y="1774"/>
                </a:lnTo>
                <a:lnTo>
                  <a:pt x="907" y="1638"/>
                </a:lnTo>
                <a:lnTo>
                  <a:pt x="904" y="1492"/>
                </a:lnTo>
                <a:lnTo>
                  <a:pt x="904" y="1437"/>
                </a:lnTo>
                <a:lnTo>
                  <a:pt x="904" y="1416"/>
                </a:lnTo>
                <a:lnTo>
                  <a:pt x="905" y="1402"/>
                </a:lnTo>
                <a:lnTo>
                  <a:pt x="905" y="1402"/>
                </a:lnTo>
                <a:lnTo>
                  <a:pt x="906" y="1381"/>
                </a:lnTo>
                <a:lnTo>
                  <a:pt x="906" y="1358"/>
                </a:lnTo>
                <a:lnTo>
                  <a:pt x="905" y="1335"/>
                </a:lnTo>
                <a:lnTo>
                  <a:pt x="903" y="1312"/>
                </a:lnTo>
                <a:lnTo>
                  <a:pt x="898" y="1274"/>
                </a:lnTo>
                <a:lnTo>
                  <a:pt x="895" y="1255"/>
                </a:lnTo>
                <a:lnTo>
                  <a:pt x="895" y="1255"/>
                </a:lnTo>
                <a:lnTo>
                  <a:pt x="890" y="1247"/>
                </a:lnTo>
                <a:lnTo>
                  <a:pt x="874" y="1228"/>
                </a:lnTo>
                <a:lnTo>
                  <a:pt x="826" y="1169"/>
                </a:lnTo>
                <a:lnTo>
                  <a:pt x="764" y="1101"/>
                </a:lnTo>
                <a:lnTo>
                  <a:pt x="735" y="1068"/>
                </a:lnTo>
                <a:lnTo>
                  <a:pt x="709" y="1041"/>
                </a:lnTo>
                <a:lnTo>
                  <a:pt x="709" y="1041"/>
                </a:lnTo>
                <a:lnTo>
                  <a:pt x="720" y="1037"/>
                </a:lnTo>
                <a:lnTo>
                  <a:pt x="724" y="1035"/>
                </a:lnTo>
                <a:lnTo>
                  <a:pt x="724" y="1035"/>
                </a:lnTo>
                <a:lnTo>
                  <a:pt x="723" y="1032"/>
                </a:lnTo>
                <a:lnTo>
                  <a:pt x="719" y="1027"/>
                </a:lnTo>
                <a:lnTo>
                  <a:pt x="708" y="1014"/>
                </a:lnTo>
                <a:lnTo>
                  <a:pt x="692" y="999"/>
                </a:lnTo>
                <a:lnTo>
                  <a:pt x="684" y="992"/>
                </a:lnTo>
                <a:lnTo>
                  <a:pt x="675" y="986"/>
                </a:lnTo>
                <a:lnTo>
                  <a:pt x="675" y="986"/>
                </a:lnTo>
                <a:lnTo>
                  <a:pt x="664" y="977"/>
                </a:lnTo>
                <a:lnTo>
                  <a:pt x="648" y="964"/>
                </a:lnTo>
                <a:lnTo>
                  <a:pt x="613" y="930"/>
                </a:lnTo>
                <a:lnTo>
                  <a:pt x="567" y="888"/>
                </a:lnTo>
                <a:lnTo>
                  <a:pt x="567" y="888"/>
                </a:lnTo>
                <a:lnTo>
                  <a:pt x="580" y="879"/>
                </a:lnTo>
                <a:lnTo>
                  <a:pt x="586" y="873"/>
                </a:lnTo>
                <a:lnTo>
                  <a:pt x="587" y="870"/>
                </a:lnTo>
                <a:lnTo>
                  <a:pt x="587" y="868"/>
                </a:lnTo>
                <a:lnTo>
                  <a:pt x="587" y="868"/>
                </a:lnTo>
                <a:lnTo>
                  <a:pt x="582" y="864"/>
                </a:lnTo>
                <a:lnTo>
                  <a:pt x="575" y="859"/>
                </a:lnTo>
                <a:lnTo>
                  <a:pt x="571" y="856"/>
                </a:lnTo>
                <a:lnTo>
                  <a:pt x="569" y="852"/>
                </a:lnTo>
                <a:lnTo>
                  <a:pt x="567" y="848"/>
                </a:lnTo>
                <a:lnTo>
                  <a:pt x="567" y="843"/>
                </a:lnTo>
                <a:lnTo>
                  <a:pt x="567" y="843"/>
                </a:lnTo>
                <a:lnTo>
                  <a:pt x="575" y="818"/>
                </a:lnTo>
                <a:lnTo>
                  <a:pt x="587" y="775"/>
                </a:lnTo>
                <a:lnTo>
                  <a:pt x="607" y="716"/>
                </a:lnTo>
                <a:lnTo>
                  <a:pt x="695" y="608"/>
                </a:lnTo>
                <a:lnTo>
                  <a:pt x="695" y="608"/>
                </a:lnTo>
                <a:lnTo>
                  <a:pt x="729" y="613"/>
                </a:lnTo>
                <a:lnTo>
                  <a:pt x="763" y="618"/>
                </a:lnTo>
                <a:lnTo>
                  <a:pt x="805" y="623"/>
                </a:lnTo>
                <a:lnTo>
                  <a:pt x="849" y="627"/>
                </a:lnTo>
                <a:lnTo>
                  <a:pt x="889" y="628"/>
                </a:lnTo>
                <a:lnTo>
                  <a:pt x="907" y="628"/>
                </a:lnTo>
                <a:lnTo>
                  <a:pt x="922" y="628"/>
                </a:lnTo>
                <a:lnTo>
                  <a:pt x="936" y="625"/>
                </a:lnTo>
                <a:lnTo>
                  <a:pt x="944" y="623"/>
                </a:lnTo>
                <a:lnTo>
                  <a:pt x="944" y="623"/>
                </a:lnTo>
                <a:lnTo>
                  <a:pt x="953" y="617"/>
                </a:lnTo>
                <a:lnTo>
                  <a:pt x="962" y="607"/>
                </a:lnTo>
                <a:lnTo>
                  <a:pt x="975" y="592"/>
                </a:lnTo>
                <a:lnTo>
                  <a:pt x="988" y="575"/>
                </a:lnTo>
                <a:lnTo>
                  <a:pt x="1018" y="533"/>
                </a:lnTo>
                <a:lnTo>
                  <a:pt x="1048" y="486"/>
                </a:lnTo>
                <a:lnTo>
                  <a:pt x="1076" y="439"/>
                </a:lnTo>
                <a:lnTo>
                  <a:pt x="1099" y="399"/>
                </a:lnTo>
                <a:lnTo>
                  <a:pt x="1115" y="368"/>
                </a:lnTo>
                <a:lnTo>
                  <a:pt x="1119" y="358"/>
                </a:lnTo>
                <a:lnTo>
                  <a:pt x="1120" y="353"/>
                </a:lnTo>
                <a:lnTo>
                  <a:pt x="1120" y="353"/>
                </a:lnTo>
                <a:lnTo>
                  <a:pt x="1118" y="348"/>
                </a:lnTo>
                <a:lnTo>
                  <a:pt x="1113" y="343"/>
                </a:lnTo>
                <a:lnTo>
                  <a:pt x="1107" y="339"/>
                </a:lnTo>
                <a:lnTo>
                  <a:pt x="1099" y="334"/>
                </a:lnTo>
                <a:lnTo>
                  <a:pt x="1087" y="326"/>
                </a:lnTo>
                <a:lnTo>
                  <a:pt x="1081" y="324"/>
                </a:lnTo>
                <a:lnTo>
                  <a:pt x="1071" y="319"/>
                </a:lnTo>
                <a:lnTo>
                  <a:pt x="1071" y="319"/>
                </a:lnTo>
                <a:lnTo>
                  <a:pt x="1074" y="312"/>
                </a:lnTo>
                <a:lnTo>
                  <a:pt x="1075" y="304"/>
                </a:lnTo>
                <a:lnTo>
                  <a:pt x="1076" y="294"/>
                </a:lnTo>
                <a:lnTo>
                  <a:pt x="1076" y="294"/>
                </a:lnTo>
                <a:lnTo>
                  <a:pt x="1075" y="265"/>
                </a:lnTo>
                <a:lnTo>
                  <a:pt x="1077" y="249"/>
                </a:lnTo>
                <a:lnTo>
                  <a:pt x="1079" y="242"/>
                </a:lnTo>
                <a:lnTo>
                  <a:pt x="1081" y="236"/>
                </a:lnTo>
                <a:lnTo>
                  <a:pt x="1081" y="236"/>
                </a:lnTo>
                <a:lnTo>
                  <a:pt x="1090" y="221"/>
                </a:lnTo>
                <a:lnTo>
                  <a:pt x="1099" y="202"/>
                </a:lnTo>
                <a:lnTo>
                  <a:pt x="1106" y="185"/>
                </a:lnTo>
                <a:lnTo>
                  <a:pt x="1107" y="179"/>
                </a:lnTo>
                <a:lnTo>
                  <a:pt x="1107" y="178"/>
                </a:lnTo>
                <a:lnTo>
                  <a:pt x="1106" y="177"/>
                </a:lnTo>
                <a:lnTo>
                  <a:pt x="1106" y="177"/>
                </a:lnTo>
                <a:lnTo>
                  <a:pt x="1103" y="176"/>
                </a:lnTo>
                <a:lnTo>
                  <a:pt x="1099" y="176"/>
                </a:lnTo>
                <a:lnTo>
                  <a:pt x="1093" y="178"/>
                </a:lnTo>
                <a:lnTo>
                  <a:pt x="1087" y="180"/>
                </a:lnTo>
                <a:lnTo>
                  <a:pt x="1086" y="182"/>
                </a:lnTo>
                <a:lnTo>
                  <a:pt x="1086" y="182"/>
                </a:lnTo>
                <a:lnTo>
                  <a:pt x="1076" y="196"/>
                </a:lnTo>
                <a:lnTo>
                  <a:pt x="1066" y="211"/>
                </a:lnTo>
                <a:lnTo>
                  <a:pt x="1066" y="211"/>
                </a:lnTo>
                <a:lnTo>
                  <a:pt x="1070" y="205"/>
                </a:lnTo>
                <a:lnTo>
                  <a:pt x="1077" y="191"/>
                </a:lnTo>
                <a:lnTo>
                  <a:pt x="1081" y="183"/>
                </a:lnTo>
                <a:lnTo>
                  <a:pt x="1084" y="177"/>
                </a:lnTo>
                <a:lnTo>
                  <a:pt x="1084" y="171"/>
                </a:lnTo>
                <a:lnTo>
                  <a:pt x="1082" y="168"/>
                </a:lnTo>
                <a:lnTo>
                  <a:pt x="1081" y="167"/>
                </a:lnTo>
                <a:lnTo>
                  <a:pt x="1081" y="167"/>
                </a:lnTo>
                <a:lnTo>
                  <a:pt x="1074" y="162"/>
                </a:lnTo>
                <a:lnTo>
                  <a:pt x="1070" y="158"/>
                </a:lnTo>
                <a:lnTo>
                  <a:pt x="1068" y="158"/>
                </a:lnTo>
                <a:lnTo>
                  <a:pt x="1065" y="158"/>
                </a:lnTo>
                <a:lnTo>
                  <a:pt x="1064" y="160"/>
                </a:lnTo>
                <a:lnTo>
                  <a:pt x="1062" y="162"/>
                </a:lnTo>
                <a:lnTo>
                  <a:pt x="1062" y="162"/>
                </a:lnTo>
                <a:lnTo>
                  <a:pt x="1047" y="182"/>
                </a:lnTo>
                <a:lnTo>
                  <a:pt x="1047" y="182"/>
                </a:lnTo>
                <a:lnTo>
                  <a:pt x="1048" y="177"/>
                </a:lnTo>
                <a:lnTo>
                  <a:pt x="1051" y="167"/>
                </a:lnTo>
                <a:lnTo>
                  <a:pt x="1052" y="162"/>
                </a:lnTo>
                <a:lnTo>
                  <a:pt x="1052" y="157"/>
                </a:lnTo>
                <a:lnTo>
                  <a:pt x="1051" y="153"/>
                </a:lnTo>
                <a:lnTo>
                  <a:pt x="1049" y="152"/>
                </a:lnTo>
                <a:lnTo>
                  <a:pt x="1047" y="152"/>
                </a:lnTo>
                <a:lnTo>
                  <a:pt x="1047" y="152"/>
                </a:lnTo>
                <a:lnTo>
                  <a:pt x="1040" y="152"/>
                </a:lnTo>
                <a:lnTo>
                  <a:pt x="1035" y="155"/>
                </a:lnTo>
                <a:lnTo>
                  <a:pt x="1031" y="157"/>
                </a:lnTo>
                <a:lnTo>
                  <a:pt x="1027" y="162"/>
                </a:lnTo>
                <a:lnTo>
                  <a:pt x="1027" y="162"/>
                </a:lnTo>
                <a:lnTo>
                  <a:pt x="1019" y="180"/>
                </a:lnTo>
                <a:lnTo>
                  <a:pt x="1014" y="190"/>
                </a:lnTo>
                <a:lnTo>
                  <a:pt x="1013" y="196"/>
                </a:lnTo>
                <a:lnTo>
                  <a:pt x="1013" y="196"/>
                </a:lnTo>
                <a:lnTo>
                  <a:pt x="1008" y="231"/>
                </a:lnTo>
                <a:lnTo>
                  <a:pt x="1003" y="206"/>
                </a:lnTo>
                <a:lnTo>
                  <a:pt x="1003" y="206"/>
                </a:lnTo>
                <a:lnTo>
                  <a:pt x="1004" y="202"/>
                </a:lnTo>
                <a:lnTo>
                  <a:pt x="1006" y="194"/>
                </a:lnTo>
                <a:lnTo>
                  <a:pt x="1008" y="189"/>
                </a:lnTo>
                <a:lnTo>
                  <a:pt x="1008" y="185"/>
                </a:lnTo>
                <a:lnTo>
                  <a:pt x="1005" y="183"/>
                </a:lnTo>
                <a:lnTo>
                  <a:pt x="1003" y="182"/>
                </a:lnTo>
                <a:lnTo>
                  <a:pt x="1003" y="182"/>
                </a:lnTo>
                <a:lnTo>
                  <a:pt x="999" y="183"/>
                </a:lnTo>
                <a:lnTo>
                  <a:pt x="994" y="187"/>
                </a:lnTo>
                <a:lnTo>
                  <a:pt x="989" y="193"/>
                </a:lnTo>
                <a:lnTo>
                  <a:pt x="984" y="199"/>
                </a:lnTo>
                <a:lnTo>
                  <a:pt x="977" y="212"/>
                </a:lnTo>
                <a:lnTo>
                  <a:pt x="973" y="221"/>
                </a:lnTo>
                <a:lnTo>
                  <a:pt x="973" y="221"/>
                </a:lnTo>
                <a:lnTo>
                  <a:pt x="972" y="234"/>
                </a:lnTo>
                <a:lnTo>
                  <a:pt x="973" y="258"/>
                </a:lnTo>
                <a:lnTo>
                  <a:pt x="973" y="290"/>
                </a:lnTo>
                <a:lnTo>
                  <a:pt x="978" y="304"/>
                </a:lnTo>
                <a:lnTo>
                  <a:pt x="978" y="304"/>
                </a:lnTo>
                <a:lnTo>
                  <a:pt x="976" y="303"/>
                </a:lnTo>
                <a:lnTo>
                  <a:pt x="970" y="301"/>
                </a:lnTo>
                <a:lnTo>
                  <a:pt x="966" y="301"/>
                </a:lnTo>
                <a:lnTo>
                  <a:pt x="964" y="301"/>
                </a:lnTo>
                <a:lnTo>
                  <a:pt x="960" y="302"/>
                </a:lnTo>
                <a:lnTo>
                  <a:pt x="959" y="304"/>
                </a:lnTo>
                <a:lnTo>
                  <a:pt x="959" y="304"/>
                </a:lnTo>
                <a:lnTo>
                  <a:pt x="956" y="310"/>
                </a:lnTo>
                <a:lnTo>
                  <a:pt x="955" y="316"/>
                </a:lnTo>
                <a:lnTo>
                  <a:pt x="955" y="321"/>
                </a:lnTo>
                <a:lnTo>
                  <a:pt x="956" y="323"/>
                </a:lnTo>
                <a:lnTo>
                  <a:pt x="959" y="324"/>
                </a:lnTo>
                <a:lnTo>
                  <a:pt x="959" y="324"/>
                </a:lnTo>
                <a:lnTo>
                  <a:pt x="965" y="326"/>
                </a:lnTo>
                <a:lnTo>
                  <a:pt x="971" y="331"/>
                </a:lnTo>
                <a:lnTo>
                  <a:pt x="976" y="335"/>
                </a:lnTo>
                <a:lnTo>
                  <a:pt x="978" y="339"/>
                </a:lnTo>
                <a:lnTo>
                  <a:pt x="978" y="3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星: 16 pt 7">
            <a:extLst>
              <a:ext uri="{FF2B5EF4-FFF2-40B4-BE49-F238E27FC236}">
                <a16:creationId xmlns:a16="http://schemas.microsoft.com/office/drawing/2014/main" id="{72339BFB-CC89-94FC-DA46-C5F4E1997CFA}"/>
              </a:ext>
            </a:extLst>
          </p:cNvPr>
          <p:cNvSpPr/>
          <p:nvPr/>
        </p:nvSpPr>
        <p:spPr>
          <a:xfrm>
            <a:off x="3924990" y="697950"/>
            <a:ext cx="1792024" cy="975743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Fight!</a:t>
            </a: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92576273-3610-A50A-3CDF-33CCA9812FFF}"/>
              </a:ext>
            </a:extLst>
          </p:cNvPr>
          <p:cNvSpPr/>
          <p:nvPr/>
        </p:nvSpPr>
        <p:spPr>
          <a:xfrm>
            <a:off x="1563582" y="756732"/>
            <a:ext cx="1863306" cy="858178"/>
          </a:xfrm>
          <a:prstGeom prst="wedgeEllipseCallout">
            <a:avLst>
              <a:gd name="adj1" fmla="val -47222"/>
              <a:gd name="adj2" fmla="val 54458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どんな仕事でも</a:t>
            </a:r>
            <a:endParaRPr kumimoji="1"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かかってこい！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4867241-F932-B4E0-FCB3-A5E2F2341C02}"/>
              </a:ext>
            </a:extLst>
          </p:cNvPr>
          <p:cNvSpPr>
            <a:spLocks/>
          </p:cNvSpPr>
          <p:nvPr/>
        </p:nvSpPr>
        <p:spPr bwMode="auto">
          <a:xfrm>
            <a:off x="8014959" y="1614910"/>
            <a:ext cx="1229764" cy="2433569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4C80050D-46F4-334A-5E1A-11ADA36501DC}"/>
              </a:ext>
            </a:extLst>
          </p:cNvPr>
          <p:cNvSpPr/>
          <p:nvPr/>
        </p:nvSpPr>
        <p:spPr>
          <a:xfrm>
            <a:off x="6772373" y="694577"/>
            <a:ext cx="1788991" cy="867532"/>
          </a:xfrm>
          <a:prstGeom prst="wedgeRoundRectCallout">
            <a:avLst>
              <a:gd name="adj1" fmla="val 37030"/>
              <a:gd name="adj2" fmla="val 65483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</a:t>
            </a:r>
            <a:endParaRPr kumimoji="1"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チャレンジしよう！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E28D83-61CB-BDEB-95EE-EDBB07D18138}"/>
              </a:ext>
            </a:extLst>
          </p:cNvPr>
          <p:cNvSpPr txBox="1"/>
          <p:nvPr/>
        </p:nvSpPr>
        <p:spPr>
          <a:xfrm>
            <a:off x="4168170" y="32524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5905243-E08A-554A-6E0A-945B92140A8A}"/>
              </a:ext>
            </a:extLst>
          </p:cNvPr>
          <p:cNvGrpSpPr/>
          <p:nvPr/>
        </p:nvGrpSpPr>
        <p:grpSpPr>
          <a:xfrm>
            <a:off x="1822091" y="3808006"/>
            <a:ext cx="1385850" cy="2742446"/>
            <a:chOff x="1822091" y="3808006"/>
            <a:chExt cx="1385850" cy="2742446"/>
          </a:xfrm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AF78BB31-A044-F53C-B32A-CFD82B425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091" y="3808006"/>
              <a:ext cx="1385850" cy="2742446"/>
            </a:xfrm>
            <a:custGeom>
              <a:avLst/>
              <a:gdLst>
                <a:gd name="T0" fmla="*/ 485 w 1137"/>
                <a:gd name="T1" fmla="*/ 5 h 2250"/>
                <a:gd name="T2" fmla="*/ 395 w 1137"/>
                <a:gd name="T3" fmla="*/ 97 h 2250"/>
                <a:gd name="T4" fmla="*/ 392 w 1137"/>
                <a:gd name="T5" fmla="*/ 239 h 2250"/>
                <a:gd name="T6" fmla="*/ 367 w 1137"/>
                <a:gd name="T7" fmla="*/ 304 h 2250"/>
                <a:gd name="T8" fmla="*/ 162 w 1137"/>
                <a:gd name="T9" fmla="*/ 343 h 2250"/>
                <a:gd name="T10" fmla="*/ 192 w 1137"/>
                <a:gd name="T11" fmla="*/ 892 h 2250"/>
                <a:gd name="T12" fmla="*/ 143 w 1137"/>
                <a:gd name="T13" fmla="*/ 988 h 2250"/>
                <a:gd name="T14" fmla="*/ 84 w 1137"/>
                <a:gd name="T15" fmla="*/ 1123 h 2250"/>
                <a:gd name="T16" fmla="*/ 128 w 1137"/>
                <a:gd name="T17" fmla="*/ 1191 h 2250"/>
                <a:gd name="T18" fmla="*/ 24 w 1137"/>
                <a:gd name="T19" fmla="*/ 1537 h 2250"/>
                <a:gd name="T20" fmla="*/ 55 w 1137"/>
                <a:gd name="T21" fmla="*/ 2123 h 2250"/>
                <a:gd name="T22" fmla="*/ 1 w 1137"/>
                <a:gd name="T23" fmla="*/ 2215 h 2250"/>
                <a:gd name="T24" fmla="*/ 30 w 1137"/>
                <a:gd name="T25" fmla="*/ 2250 h 2250"/>
                <a:gd name="T26" fmla="*/ 129 w 1137"/>
                <a:gd name="T27" fmla="*/ 2220 h 2250"/>
                <a:gd name="T28" fmla="*/ 236 w 1137"/>
                <a:gd name="T29" fmla="*/ 2167 h 2250"/>
                <a:gd name="T30" fmla="*/ 247 w 1137"/>
                <a:gd name="T31" fmla="*/ 2130 h 2250"/>
                <a:gd name="T32" fmla="*/ 243 w 1137"/>
                <a:gd name="T33" fmla="*/ 1776 h 2250"/>
                <a:gd name="T34" fmla="*/ 297 w 1137"/>
                <a:gd name="T35" fmla="*/ 1550 h 2250"/>
                <a:gd name="T36" fmla="*/ 707 w 1137"/>
                <a:gd name="T37" fmla="*/ 1512 h 2250"/>
                <a:gd name="T38" fmla="*/ 779 w 1137"/>
                <a:gd name="T39" fmla="*/ 1745 h 2250"/>
                <a:gd name="T40" fmla="*/ 788 w 1137"/>
                <a:gd name="T41" fmla="*/ 2083 h 2250"/>
                <a:gd name="T42" fmla="*/ 839 w 1137"/>
                <a:gd name="T43" fmla="*/ 2144 h 2250"/>
                <a:gd name="T44" fmla="*/ 960 w 1137"/>
                <a:gd name="T45" fmla="*/ 2157 h 2250"/>
                <a:gd name="T46" fmla="*/ 1060 w 1137"/>
                <a:gd name="T47" fmla="*/ 2164 h 2250"/>
                <a:gd name="T48" fmla="*/ 1069 w 1137"/>
                <a:gd name="T49" fmla="*/ 2118 h 2250"/>
                <a:gd name="T50" fmla="*/ 985 w 1137"/>
                <a:gd name="T51" fmla="*/ 1816 h 2250"/>
                <a:gd name="T52" fmla="*/ 903 w 1137"/>
                <a:gd name="T53" fmla="*/ 1363 h 2250"/>
                <a:gd name="T54" fmla="*/ 764 w 1137"/>
                <a:gd name="T55" fmla="*/ 1148 h 2250"/>
                <a:gd name="T56" fmla="*/ 754 w 1137"/>
                <a:gd name="T57" fmla="*/ 1083 h 2250"/>
                <a:gd name="T58" fmla="*/ 647 w 1137"/>
                <a:gd name="T59" fmla="*/ 780 h 2250"/>
                <a:gd name="T60" fmla="*/ 771 w 1137"/>
                <a:gd name="T61" fmla="*/ 761 h 2250"/>
                <a:gd name="T62" fmla="*/ 912 w 1137"/>
                <a:gd name="T63" fmla="*/ 813 h 2250"/>
                <a:gd name="T64" fmla="*/ 1094 w 1137"/>
                <a:gd name="T65" fmla="*/ 643 h 2250"/>
                <a:gd name="T66" fmla="*/ 1102 w 1137"/>
                <a:gd name="T67" fmla="*/ 583 h 2250"/>
                <a:gd name="T68" fmla="*/ 1136 w 1137"/>
                <a:gd name="T69" fmla="*/ 485 h 2250"/>
                <a:gd name="T70" fmla="*/ 1126 w 1137"/>
                <a:gd name="T71" fmla="*/ 422 h 2250"/>
                <a:gd name="T72" fmla="*/ 1102 w 1137"/>
                <a:gd name="T73" fmla="*/ 397 h 2250"/>
                <a:gd name="T74" fmla="*/ 1084 w 1137"/>
                <a:gd name="T75" fmla="*/ 381 h 2250"/>
                <a:gd name="T76" fmla="*/ 1048 w 1137"/>
                <a:gd name="T77" fmla="*/ 369 h 2250"/>
                <a:gd name="T78" fmla="*/ 1016 w 1137"/>
                <a:gd name="T79" fmla="*/ 396 h 2250"/>
                <a:gd name="T80" fmla="*/ 999 w 1137"/>
                <a:gd name="T81" fmla="*/ 485 h 2250"/>
                <a:gd name="T82" fmla="*/ 998 w 1137"/>
                <a:gd name="T83" fmla="*/ 541 h 2250"/>
                <a:gd name="T84" fmla="*/ 872 w 1137"/>
                <a:gd name="T85" fmla="*/ 628 h 2250"/>
                <a:gd name="T86" fmla="*/ 837 w 1137"/>
                <a:gd name="T87" fmla="*/ 586 h 2250"/>
                <a:gd name="T88" fmla="*/ 751 w 1137"/>
                <a:gd name="T89" fmla="*/ 516 h 2250"/>
                <a:gd name="T90" fmla="*/ 735 w 1137"/>
                <a:gd name="T91" fmla="*/ 431 h 2250"/>
                <a:gd name="T92" fmla="*/ 714 w 1137"/>
                <a:gd name="T93" fmla="*/ 384 h 2250"/>
                <a:gd name="T94" fmla="*/ 696 w 1137"/>
                <a:gd name="T95" fmla="*/ 363 h 2250"/>
                <a:gd name="T96" fmla="*/ 686 w 1137"/>
                <a:gd name="T97" fmla="*/ 342 h 2250"/>
                <a:gd name="T98" fmla="*/ 645 w 1137"/>
                <a:gd name="T99" fmla="*/ 351 h 2250"/>
                <a:gd name="T100" fmla="*/ 551 w 1137"/>
                <a:gd name="T101" fmla="*/ 363 h 2250"/>
                <a:gd name="T102" fmla="*/ 620 w 1137"/>
                <a:gd name="T103" fmla="*/ 319 h 2250"/>
                <a:gd name="T104" fmla="*/ 652 w 1137"/>
                <a:gd name="T105" fmla="*/ 201 h 2250"/>
                <a:gd name="T106" fmla="*/ 682 w 1137"/>
                <a:gd name="T107" fmla="*/ 91 h 2250"/>
                <a:gd name="T108" fmla="*/ 686 w 1137"/>
                <a:gd name="T109" fmla="*/ 54 h 2250"/>
                <a:gd name="T110" fmla="*/ 658 w 1137"/>
                <a:gd name="T111" fmla="*/ 37 h 2250"/>
                <a:gd name="T112" fmla="*/ 600 w 1137"/>
                <a:gd name="T113" fmla="*/ 31 h 2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7" h="2250">
                  <a:moveTo>
                    <a:pt x="573" y="20"/>
                  </a:moveTo>
                  <a:lnTo>
                    <a:pt x="573" y="20"/>
                  </a:lnTo>
                  <a:lnTo>
                    <a:pt x="568" y="16"/>
                  </a:lnTo>
                  <a:lnTo>
                    <a:pt x="556" y="9"/>
                  </a:lnTo>
                  <a:lnTo>
                    <a:pt x="541" y="3"/>
                  </a:lnTo>
                  <a:lnTo>
                    <a:pt x="535" y="0"/>
                  </a:lnTo>
                  <a:lnTo>
                    <a:pt x="529" y="0"/>
                  </a:lnTo>
                  <a:lnTo>
                    <a:pt x="529" y="0"/>
                  </a:lnTo>
                  <a:lnTo>
                    <a:pt x="485" y="5"/>
                  </a:lnTo>
                  <a:lnTo>
                    <a:pt x="451" y="10"/>
                  </a:lnTo>
                  <a:lnTo>
                    <a:pt x="451" y="10"/>
                  </a:lnTo>
                  <a:lnTo>
                    <a:pt x="433" y="29"/>
                  </a:lnTo>
                  <a:lnTo>
                    <a:pt x="419" y="43"/>
                  </a:lnTo>
                  <a:lnTo>
                    <a:pt x="412" y="49"/>
                  </a:lnTo>
                  <a:lnTo>
                    <a:pt x="412" y="49"/>
                  </a:lnTo>
                  <a:lnTo>
                    <a:pt x="408" y="58"/>
                  </a:lnTo>
                  <a:lnTo>
                    <a:pt x="401" y="77"/>
                  </a:lnTo>
                  <a:lnTo>
                    <a:pt x="395" y="97"/>
                  </a:lnTo>
                  <a:lnTo>
                    <a:pt x="392" y="108"/>
                  </a:lnTo>
                  <a:lnTo>
                    <a:pt x="392" y="108"/>
                  </a:lnTo>
                  <a:lnTo>
                    <a:pt x="392" y="118"/>
                  </a:lnTo>
                  <a:lnTo>
                    <a:pt x="390" y="136"/>
                  </a:lnTo>
                  <a:lnTo>
                    <a:pt x="387" y="162"/>
                  </a:lnTo>
                  <a:lnTo>
                    <a:pt x="387" y="162"/>
                  </a:lnTo>
                  <a:lnTo>
                    <a:pt x="392" y="216"/>
                  </a:lnTo>
                  <a:lnTo>
                    <a:pt x="392" y="216"/>
                  </a:lnTo>
                  <a:lnTo>
                    <a:pt x="392" y="239"/>
                  </a:lnTo>
                  <a:lnTo>
                    <a:pt x="392" y="260"/>
                  </a:lnTo>
                  <a:lnTo>
                    <a:pt x="383" y="294"/>
                  </a:lnTo>
                  <a:lnTo>
                    <a:pt x="383" y="294"/>
                  </a:lnTo>
                  <a:lnTo>
                    <a:pt x="379" y="294"/>
                  </a:lnTo>
                  <a:lnTo>
                    <a:pt x="375" y="293"/>
                  </a:lnTo>
                  <a:lnTo>
                    <a:pt x="373" y="294"/>
                  </a:lnTo>
                  <a:lnTo>
                    <a:pt x="373" y="294"/>
                  </a:lnTo>
                  <a:lnTo>
                    <a:pt x="370" y="298"/>
                  </a:lnTo>
                  <a:lnTo>
                    <a:pt x="367" y="304"/>
                  </a:lnTo>
                  <a:lnTo>
                    <a:pt x="363" y="314"/>
                  </a:lnTo>
                  <a:lnTo>
                    <a:pt x="334" y="319"/>
                  </a:lnTo>
                  <a:lnTo>
                    <a:pt x="319" y="329"/>
                  </a:lnTo>
                  <a:lnTo>
                    <a:pt x="319" y="329"/>
                  </a:lnTo>
                  <a:lnTo>
                    <a:pt x="242" y="333"/>
                  </a:lnTo>
                  <a:lnTo>
                    <a:pt x="188" y="338"/>
                  </a:lnTo>
                  <a:lnTo>
                    <a:pt x="170" y="341"/>
                  </a:lnTo>
                  <a:lnTo>
                    <a:pt x="165" y="342"/>
                  </a:lnTo>
                  <a:lnTo>
                    <a:pt x="162" y="343"/>
                  </a:lnTo>
                  <a:lnTo>
                    <a:pt x="162" y="343"/>
                  </a:lnTo>
                  <a:lnTo>
                    <a:pt x="155" y="354"/>
                  </a:lnTo>
                  <a:lnTo>
                    <a:pt x="142" y="373"/>
                  </a:lnTo>
                  <a:lnTo>
                    <a:pt x="128" y="390"/>
                  </a:lnTo>
                  <a:lnTo>
                    <a:pt x="124" y="397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211" y="829"/>
                  </a:lnTo>
                  <a:lnTo>
                    <a:pt x="192" y="892"/>
                  </a:lnTo>
                  <a:lnTo>
                    <a:pt x="192" y="892"/>
                  </a:lnTo>
                  <a:lnTo>
                    <a:pt x="166" y="931"/>
                  </a:lnTo>
                  <a:lnTo>
                    <a:pt x="149" y="960"/>
                  </a:lnTo>
                  <a:lnTo>
                    <a:pt x="144" y="969"/>
                  </a:lnTo>
                  <a:lnTo>
                    <a:pt x="143" y="973"/>
                  </a:lnTo>
                  <a:lnTo>
                    <a:pt x="143" y="976"/>
                  </a:lnTo>
                  <a:lnTo>
                    <a:pt x="143" y="976"/>
                  </a:lnTo>
                  <a:lnTo>
                    <a:pt x="143" y="980"/>
                  </a:lnTo>
                  <a:lnTo>
                    <a:pt x="143" y="988"/>
                  </a:lnTo>
                  <a:lnTo>
                    <a:pt x="140" y="1007"/>
                  </a:lnTo>
                  <a:lnTo>
                    <a:pt x="133" y="1039"/>
                  </a:lnTo>
                  <a:lnTo>
                    <a:pt x="133" y="1039"/>
                  </a:lnTo>
                  <a:lnTo>
                    <a:pt x="131" y="1045"/>
                  </a:lnTo>
                  <a:lnTo>
                    <a:pt x="126" y="1054"/>
                  </a:lnTo>
                  <a:lnTo>
                    <a:pt x="110" y="1081"/>
                  </a:lnTo>
                  <a:lnTo>
                    <a:pt x="93" y="1107"/>
                  </a:lnTo>
                  <a:lnTo>
                    <a:pt x="84" y="1123"/>
                  </a:lnTo>
                  <a:lnTo>
                    <a:pt x="84" y="1123"/>
                  </a:lnTo>
                  <a:lnTo>
                    <a:pt x="84" y="1128"/>
                  </a:lnTo>
                  <a:lnTo>
                    <a:pt x="85" y="1134"/>
                  </a:lnTo>
                  <a:lnTo>
                    <a:pt x="91" y="1148"/>
                  </a:lnTo>
                  <a:lnTo>
                    <a:pt x="104" y="1172"/>
                  </a:lnTo>
                  <a:lnTo>
                    <a:pt x="104" y="1172"/>
                  </a:lnTo>
                  <a:lnTo>
                    <a:pt x="109" y="1178"/>
                  </a:lnTo>
                  <a:lnTo>
                    <a:pt x="116" y="1184"/>
                  </a:lnTo>
                  <a:lnTo>
                    <a:pt x="124" y="1189"/>
                  </a:lnTo>
                  <a:lnTo>
                    <a:pt x="128" y="1191"/>
                  </a:lnTo>
                  <a:lnTo>
                    <a:pt x="133" y="1191"/>
                  </a:lnTo>
                  <a:lnTo>
                    <a:pt x="133" y="1191"/>
                  </a:lnTo>
                  <a:lnTo>
                    <a:pt x="143" y="1194"/>
                  </a:lnTo>
                  <a:lnTo>
                    <a:pt x="143" y="1194"/>
                  </a:lnTo>
                  <a:lnTo>
                    <a:pt x="110" y="1281"/>
                  </a:lnTo>
                  <a:lnTo>
                    <a:pt x="69" y="1395"/>
                  </a:lnTo>
                  <a:lnTo>
                    <a:pt x="50" y="1451"/>
                  </a:lnTo>
                  <a:lnTo>
                    <a:pt x="35" y="1500"/>
                  </a:lnTo>
                  <a:lnTo>
                    <a:pt x="24" y="1537"/>
                  </a:lnTo>
                  <a:lnTo>
                    <a:pt x="22" y="1550"/>
                  </a:lnTo>
                  <a:lnTo>
                    <a:pt x="21" y="1559"/>
                  </a:lnTo>
                  <a:lnTo>
                    <a:pt x="21" y="1559"/>
                  </a:lnTo>
                  <a:lnTo>
                    <a:pt x="27" y="1653"/>
                  </a:lnTo>
                  <a:lnTo>
                    <a:pt x="38" y="1825"/>
                  </a:lnTo>
                  <a:lnTo>
                    <a:pt x="55" y="2083"/>
                  </a:lnTo>
                  <a:lnTo>
                    <a:pt x="55" y="2083"/>
                  </a:lnTo>
                  <a:lnTo>
                    <a:pt x="55" y="2113"/>
                  </a:lnTo>
                  <a:lnTo>
                    <a:pt x="55" y="2123"/>
                  </a:lnTo>
                  <a:lnTo>
                    <a:pt x="69" y="2123"/>
                  </a:lnTo>
                  <a:lnTo>
                    <a:pt x="69" y="2123"/>
                  </a:lnTo>
                  <a:lnTo>
                    <a:pt x="40" y="2177"/>
                  </a:lnTo>
                  <a:lnTo>
                    <a:pt x="40" y="2177"/>
                  </a:lnTo>
                  <a:lnTo>
                    <a:pt x="32" y="2183"/>
                  </a:lnTo>
                  <a:lnTo>
                    <a:pt x="17" y="2195"/>
                  </a:lnTo>
                  <a:lnTo>
                    <a:pt x="10" y="2201"/>
                  </a:lnTo>
                  <a:lnTo>
                    <a:pt x="3" y="2208"/>
                  </a:lnTo>
                  <a:lnTo>
                    <a:pt x="1" y="2215"/>
                  </a:lnTo>
                  <a:lnTo>
                    <a:pt x="0" y="2217"/>
                  </a:lnTo>
                  <a:lnTo>
                    <a:pt x="1" y="2221"/>
                  </a:lnTo>
                  <a:lnTo>
                    <a:pt x="1" y="2221"/>
                  </a:lnTo>
                  <a:lnTo>
                    <a:pt x="7" y="2231"/>
                  </a:lnTo>
                  <a:lnTo>
                    <a:pt x="14" y="2240"/>
                  </a:lnTo>
                  <a:lnTo>
                    <a:pt x="18" y="2244"/>
                  </a:lnTo>
                  <a:lnTo>
                    <a:pt x="22" y="2246"/>
                  </a:lnTo>
                  <a:lnTo>
                    <a:pt x="25" y="2249"/>
                  </a:lnTo>
                  <a:lnTo>
                    <a:pt x="30" y="2250"/>
                  </a:lnTo>
                  <a:lnTo>
                    <a:pt x="30" y="2250"/>
                  </a:lnTo>
                  <a:lnTo>
                    <a:pt x="58" y="2249"/>
                  </a:lnTo>
                  <a:lnTo>
                    <a:pt x="74" y="2246"/>
                  </a:lnTo>
                  <a:lnTo>
                    <a:pt x="89" y="2245"/>
                  </a:lnTo>
                  <a:lnTo>
                    <a:pt x="89" y="2245"/>
                  </a:lnTo>
                  <a:lnTo>
                    <a:pt x="95" y="2243"/>
                  </a:lnTo>
                  <a:lnTo>
                    <a:pt x="101" y="2239"/>
                  </a:lnTo>
                  <a:lnTo>
                    <a:pt x="113" y="2231"/>
                  </a:lnTo>
                  <a:lnTo>
                    <a:pt x="129" y="2220"/>
                  </a:lnTo>
                  <a:lnTo>
                    <a:pt x="138" y="2215"/>
                  </a:lnTo>
                  <a:lnTo>
                    <a:pt x="148" y="2211"/>
                  </a:lnTo>
                  <a:lnTo>
                    <a:pt x="148" y="2211"/>
                  </a:lnTo>
                  <a:lnTo>
                    <a:pt x="172" y="2201"/>
                  </a:lnTo>
                  <a:lnTo>
                    <a:pt x="199" y="2189"/>
                  </a:lnTo>
                  <a:lnTo>
                    <a:pt x="211" y="2183"/>
                  </a:lnTo>
                  <a:lnTo>
                    <a:pt x="222" y="2178"/>
                  </a:lnTo>
                  <a:lnTo>
                    <a:pt x="231" y="2172"/>
                  </a:lnTo>
                  <a:lnTo>
                    <a:pt x="236" y="2167"/>
                  </a:lnTo>
                  <a:lnTo>
                    <a:pt x="236" y="2167"/>
                  </a:lnTo>
                  <a:lnTo>
                    <a:pt x="241" y="2156"/>
                  </a:lnTo>
                  <a:lnTo>
                    <a:pt x="244" y="2145"/>
                  </a:lnTo>
                  <a:lnTo>
                    <a:pt x="247" y="2136"/>
                  </a:lnTo>
                  <a:lnTo>
                    <a:pt x="247" y="2134"/>
                  </a:lnTo>
                  <a:lnTo>
                    <a:pt x="246" y="2132"/>
                  </a:lnTo>
                  <a:lnTo>
                    <a:pt x="246" y="2132"/>
                  </a:lnTo>
                  <a:lnTo>
                    <a:pt x="246" y="2131"/>
                  </a:lnTo>
                  <a:lnTo>
                    <a:pt x="247" y="2130"/>
                  </a:lnTo>
                  <a:lnTo>
                    <a:pt x="253" y="2128"/>
                  </a:lnTo>
                  <a:lnTo>
                    <a:pt x="259" y="2124"/>
                  </a:lnTo>
                  <a:lnTo>
                    <a:pt x="260" y="2123"/>
                  </a:lnTo>
                  <a:lnTo>
                    <a:pt x="260" y="2123"/>
                  </a:lnTo>
                  <a:lnTo>
                    <a:pt x="260" y="2123"/>
                  </a:lnTo>
                  <a:lnTo>
                    <a:pt x="259" y="2104"/>
                  </a:lnTo>
                  <a:lnTo>
                    <a:pt x="257" y="2058"/>
                  </a:lnTo>
                  <a:lnTo>
                    <a:pt x="249" y="1918"/>
                  </a:lnTo>
                  <a:lnTo>
                    <a:pt x="243" y="1776"/>
                  </a:lnTo>
                  <a:lnTo>
                    <a:pt x="241" y="1706"/>
                  </a:lnTo>
                  <a:lnTo>
                    <a:pt x="241" y="1706"/>
                  </a:lnTo>
                  <a:lnTo>
                    <a:pt x="243" y="1685"/>
                  </a:lnTo>
                  <a:lnTo>
                    <a:pt x="249" y="1651"/>
                  </a:lnTo>
                  <a:lnTo>
                    <a:pt x="257" y="1615"/>
                  </a:lnTo>
                  <a:lnTo>
                    <a:pt x="261" y="1602"/>
                  </a:lnTo>
                  <a:lnTo>
                    <a:pt x="265" y="1593"/>
                  </a:lnTo>
                  <a:lnTo>
                    <a:pt x="265" y="1593"/>
                  </a:lnTo>
                  <a:lnTo>
                    <a:pt x="297" y="1550"/>
                  </a:lnTo>
                  <a:lnTo>
                    <a:pt x="360" y="1462"/>
                  </a:lnTo>
                  <a:lnTo>
                    <a:pt x="396" y="1409"/>
                  </a:lnTo>
                  <a:lnTo>
                    <a:pt x="430" y="1358"/>
                  </a:lnTo>
                  <a:lnTo>
                    <a:pt x="458" y="1311"/>
                  </a:lnTo>
                  <a:lnTo>
                    <a:pt x="469" y="1291"/>
                  </a:lnTo>
                  <a:lnTo>
                    <a:pt x="479" y="1272"/>
                  </a:lnTo>
                  <a:lnTo>
                    <a:pt x="479" y="1272"/>
                  </a:lnTo>
                  <a:lnTo>
                    <a:pt x="643" y="1445"/>
                  </a:lnTo>
                  <a:lnTo>
                    <a:pt x="707" y="1512"/>
                  </a:lnTo>
                  <a:lnTo>
                    <a:pt x="726" y="1534"/>
                  </a:lnTo>
                  <a:lnTo>
                    <a:pt x="735" y="1544"/>
                  </a:lnTo>
                  <a:lnTo>
                    <a:pt x="735" y="1544"/>
                  </a:lnTo>
                  <a:lnTo>
                    <a:pt x="738" y="1556"/>
                  </a:lnTo>
                  <a:lnTo>
                    <a:pt x="744" y="1579"/>
                  </a:lnTo>
                  <a:lnTo>
                    <a:pt x="759" y="1640"/>
                  </a:lnTo>
                  <a:lnTo>
                    <a:pt x="773" y="1705"/>
                  </a:lnTo>
                  <a:lnTo>
                    <a:pt x="777" y="1729"/>
                  </a:lnTo>
                  <a:lnTo>
                    <a:pt x="779" y="1745"/>
                  </a:lnTo>
                  <a:lnTo>
                    <a:pt x="779" y="1745"/>
                  </a:lnTo>
                  <a:lnTo>
                    <a:pt x="775" y="1918"/>
                  </a:lnTo>
                  <a:lnTo>
                    <a:pt x="773" y="2023"/>
                  </a:lnTo>
                  <a:lnTo>
                    <a:pt x="773" y="2059"/>
                  </a:lnTo>
                  <a:lnTo>
                    <a:pt x="774" y="2074"/>
                  </a:lnTo>
                  <a:lnTo>
                    <a:pt x="774" y="2074"/>
                  </a:lnTo>
                  <a:lnTo>
                    <a:pt x="777" y="2076"/>
                  </a:lnTo>
                  <a:lnTo>
                    <a:pt x="782" y="2080"/>
                  </a:lnTo>
                  <a:lnTo>
                    <a:pt x="788" y="2083"/>
                  </a:lnTo>
                  <a:lnTo>
                    <a:pt x="788" y="2083"/>
                  </a:lnTo>
                  <a:lnTo>
                    <a:pt x="790" y="2110"/>
                  </a:lnTo>
                  <a:lnTo>
                    <a:pt x="792" y="2129"/>
                  </a:lnTo>
                  <a:lnTo>
                    <a:pt x="792" y="2135"/>
                  </a:lnTo>
                  <a:lnTo>
                    <a:pt x="793" y="2137"/>
                  </a:lnTo>
                  <a:lnTo>
                    <a:pt x="793" y="2137"/>
                  </a:lnTo>
                  <a:lnTo>
                    <a:pt x="801" y="2139"/>
                  </a:lnTo>
                  <a:lnTo>
                    <a:pt x="818" y="2141"/>
                  </a:lnTo>
                  <a:lnTo>
                    <a:pt x="839" y="2144"/>
                  </a:lnTo>
                  <a:lnTo>
                    <a:pt x="848" y="2144"/>
                  </a:lnTo>
                  <a:lnTo>
                    <a:pt x="857" y="2142"/>
                  </a:lnTo>
                  <a:lnTo>
                    <a:pt x="857" y="2142"/>
                  </a:lnTo>
                  <a:lnTo>
                    <a:pt x="867" y="2141"/>
                  </a:lnTo>
                  <a:lnTo>
                    <a:pt x="880" y="2141"/>
                  </a:lnTo>
                  <a:lnTo>
                    <a:pt x="895" y="2144"/>
                  </a:lnTo>
                  <a:lnTo>
                    <a:pt x="911" y="2146"/>
                  </a:lnTo>
                  <a:lnTo>
                    <a:pt x="940" y="2153"/>
                  </a:lnTo>
                  <a:lnTo>
                    <a:pt x="960" y="2157"/>
                  </a:lnTo>
                  <a:lnTo>
                    <a:pt x="960" y="2157"/>
                  </a:lnTo>
                  <a:lnTo>
                    <a:pt x="978" y="2159"/>
                  </a:lnTo>
                  <a:lnTo>
                    <a:pt x="1004" y="2166"/>
                  </a:lnTo>
                  <a:lnTo>
                    <a:pt x="1029" y="2170"/>
                  </a:lnTo>
                  <a:lnTo>
                    <a:pt x="1039" y="2172"/>
                  </a:lnTo>
                  <a:lnTo>
                    <a:pt x="1048" y="2172"/>
                  </a:lnTo>
                  <a:lnTo>
                    <a:pt x="1048" y="2172"/>
                  </a:lnTo>
                  <a:lnTo>
                    <a:pt x="1054" y="2168"/>
                  </a:lnTo>
                  <a:lnTo>
                    <a:pt x="1060" y="2164"/>
                  </a:lnTo>
                  <a:lnTo>
                    <a:pt x="1066" y="2158"/>
                  </a:lnTo>
                  <a:lnTo>
                    <a:pt x="1071" y="2151"/>
                  </a:lnTo>
                  <a:lnTo>
                    <a:pt x="1075" y="2144"/>
                  </a:lnTo>
                  <a:lnTo>
                    <a:pt x="1077" y="2137"/>
                  </a:lnTo>
                  <a:lnTo>
                    <a:pt x="1078" y="2131"/>
                  </a:lnTo>
                  <a:lnTo>
                    <a:pt x="1077" y="2128"/>
                  </a:lnTo>
                  <a:lnTo>
                    <a:pt x="1077" y="2128"/>
                  </a:lnTo>
                  <a:lnTo>
                    <a:pt x="1073" y="2121"/>
                  </a:lnTo>
                  <a:lnTo>
                    <a:pt x="1069" y="2118"/>
                  </a:lnTo>
                  <a:lnTo>
                    <a:pt x="1062" y="2114"/>
                  </a:lnTo>
                  <a:lnTo>
                    <a:pt x="1053" y="2113"/>
                  </a:lnTo>
                  <a:lnTo>
                    <a:pt x="1053" y="2113"/>
                  </a:lnTo>
                  <a:lnTo>
                    <a:pt x="1032" y="2108"/>
                  </a:lnTo>
                  <a:lnTo>
                    <a:pt x="1002" y="2099"/>
                  </a:lnTo>
                  <a:lnTo>
                    <a:pt x="965" y="2088"/>
                  </a:lnTo>
                  <a:lnTo>
                    <a:pt x="979" y="2083"/>
                  </a:lnTo>
                  <a:lnTo>
                    <a:pt x="979" y="2083"/>
                  </a:lnTo>
                  <a:lnTo>
                    <a:pt x="985" y="1816"/>
                  </a:lnTo>
                  <a:lnTo>
                    <a:pt x="989" y="1625"/>
                  </a:lnTo>
                  <a:lnTo>
                    <a:pt x="989" y="1558"/>
                  </a:lnTo>
                  <a:lnTo>
                    <a:pt x="989" y="1525"/>
                  </a:lnTo>
                  <a:lnTo>
                    <a:pt x="989" y="1525"/>
                  </a:lnTo>
                  <a:lnTo>
                    <a:pt x="987" y="1516"/>
                  </a:lnTo>
                  <a:lnTo>
                    <a:pt x="982" y="1503"/>
                  </a:lnTo>
                  <a:lnTo>
                    <a:pt x="962" y="1466"/>
                  </a:lnTo>
                  <a:lnTo>
                    <a:pt x="935" y="1417"/>
                  </a:lnTo>
                  <a:lnTo>
                    <a:pt x="903" y="1363"/>
                  </a:lnTo>
                  <a:lnTo>
                    <a:pt x="869" y="1309"/>
                  </a:lnTo>
                  <a:lnTo>
                    <a:pt x="839" y="1259"/>
                  </a:lnTo>
                  <a:lnTo>
                    <a:pt x="812" y="1219"/>
                  </a:lnTo>
                  <a:lnTo>
                    <a:pt x="801" y="1206"/>
                  </a:lnTo>
                  <a:lnTo>
                    <a:pt x="793" y="1196"/>
                  </a:lnTo>
                  <a:lnTo>
                    <a:pt x="793" y="1196"/>
                  </a:lnTo>
                  <a:lnTo>
                    <a:pt x="785" y="1185"/>
                  </a:lnTo>
                  <a:lnTo>
                    <a:pt x="777" y="1173"/>
                  </a:lnTo>
                  <a:lnTo>
                    <a:pt x="764" y="1148"/>
                  </a:lnTo>
                  <a:lnTo>
                    <a:pt x="758" y="1136"/>
                  </a:lnTo>
                  <a:lnTo>
                    <a:pt x="751" y="1124"/>
                  </a:lnTo>
                  <a:lnTo>
                    <a:pt x="743" y="1114"/>
                  </a:lnTo>
                  <a:lnTo>
                    <a:pt x="735" y="1106"/>
                  </a:lnTo>
                  <a:lnTo>
                    <a:pt x="735" y="1106"/>
                  </a:lnTo>
                  <a:lnTo>
                    <a:pt x="744" y="1096"/>
                  </a:lnTo>
                  <a:lnTo>
                    <a:pt x="751" y="1090"/>
                  </a:lnTo>
                  <a:lnTo>
                    <a:pt x="753" y="1085"/>
                  </a:lnTo>
                  <a:lnTo>
                    <a:pt x="754" y="1083"/>
                  </a:lnTo>
                  <a:lnTo>
                    <a:pt x="754" y="1083"/>
                  </a:lnTo>
                  <a:lnTo>
                    <a:pt x="697" y="985"/>
                  </a:lnTo>
                  <a:lnTo>
                    <a:pt x="656" y="916"/>
                  </a:lnTo>
                  <a:lnTo>
                    <a:pt x="643" y="891"/>
                  </a:lnTo>
                  <a:lnTo>
                    <a:pt x="637" y="878"/>
                  </a:lnTo>
                  <a:lnTo>
                    <a:pt x="637" y="878"/>
                  </a:lnTo>
                  <a:lnTo>
                    <a:pt x="637" y="865"/>
                  </a:lnTo>
                  <a:lnTo>
                    <a:pt x="639" y="842"/>
                  </a:lnTo>
                  <a:lnTo>
                    <a:pt x="647" y="780"/>
                  </a:lnTo>
                  <a:lnTo>
                    <a:pt x="653" y="748"/>
                  </a:lnTo>
                  <a:lnTo>
                    <a:pt x="658" y="721"/>
                  </a:lnTo>
                  <a:lnTo>
                    <a:pt x="663" y="702"/>
                  </a:lnTo>
                  <a:lnTo>
                    <a:pt x="665" y="697"/>
                  </a:lnTo>
                  <a:lnTo>
                    <a:pt x="665" y="696"/>
                  </a:lnTo>
                  <a:lnTo>
                    <a:pt x="666" y="696"/>
                  </a:lnTo>
                  <a:lnTo>
                    <a:pt x="666" y="696"/>
                  </a:lnTo>
                  <a:lnTo>
                    <a:pt x="700" y="718"/>
                  </a:lnTo>
                  <a:lnTo>
                    <a:pt x="771" y="761"/>
                  </a:lnTo>
                  <a:lnTo>
                    <a:pt x="809" y="783"/>
                  </a:lnTo>
                  <a:lnTo>
                    <a:pt x="845" y="803"/>
                  </a:lnTo>
                  <a:lnTo>
                    <a:pt x="861" y="810"/>
                  </a:lnTo>
                  <a:lnTo>
                    <a:pt x="873" y="815"/>
                  </a:lnTo>
                  <a:lnTo>
                    <a:pt x="884" y="819"/>
                  </a:lnTo>
                  <a:lnTo>
                    <a:pt x="891" y="819"/>
                  </a:lnTo>
                  <a:lnTo>
                    <a:pt x="891" y="819"/>
                  </a:lnTo>
                  <a:lnTo>
                    <a:pt x="902" y="816"/>
                  </a:lnTo>
                  <a:lnTo>
                    <a:pt x="912" y="813"/>
                  </a:lnTo>
                  <a:lnTo>
                    <a:pt x="922" y="809"/>
                  </a:lnTo>
                  <a:lnTo>
                    <a:pt x="932" y="805"/>
                  </a:lnTo>
                  <a:lnTo>
                    <a:pt x="947" y="794"/>
                  </a:lnTo>
                  <a:lnTo>
                    <a:pt x="960" y="784"/>
                  </a:lnTo>
                  <a:lnTo>
                    <a:pt x="960" y="784"/>
                  </a:lnTo>
                  <a:lnTo>
                    <a:pt x="987" y="757"/>
                  </a:lnTo>
                  <a:lnTo>
                    <a:pt x="1034" y="710"/>
                  </a:lnTo>
                  <a:lnTo>
                    <a:pt x="1080" y="661"/>
                  </a:lnTo>
                  <a:lnTo>
                    <a:pt x="1094" y="643"/>
                  </a:lnTo>
                  <a:lnTo>
                    <a:pt x="1099" y="636"/>
                  </a:lnTo>
                  <a:lnTo>
                    <a:pt x="1102" y="632"/>
                  </a:lnTo>
                  <a:lnTo>
                    <a:pt x="1102" y="632"/>
                  </a:lnTo>
                  <a:lnTo>
                    <a:pt x="1105" y="619"/>
                  </a:lnTo>
                  <a:lnTo>
                    <a:pt x="1108" y="605"/>
                  </a:lnTo>
                  <a:lnTo>
                    <a:pt x="1108" y="598"/>
                  </a:lnTo>
                  <a:lnTo>
                    <a:pt x="1106" y="592"/>
                  </a:lnTo>
                  <a:lnTo>
                    <a:pt x="1104" y="587"/>
                  </a:lnTo>
                  <a:lnTo>
                    <a:pt x="1102" y="583"/>
                  </a:lnTo>
                  <a:lnTo>
                    <a:pt x="1102" y="583"/>
                  </a:lnTo>
                  <a:lnTo>
                    <a:pt x="1088" y="570"/>
                  </a:lnTo>
                  <a:lnTo>
                    <a:pt x="1082" y="564"/>
                  </a:lnTo>
                  <a:lnTo>
                    <a:pt x="1082" y="564"/>
                  </a:lnTo>
                  <a:lnTo>
                    <a:pt x="1108" y="528"/>
                  </a:lnTo>
                  <a:lnTo>
                    <a:pt x="1126" y="503"/>
                  </a:lnTo>
                  <a:lnTo>
                    <a:pt x="1132" y="492"/>
                  </a:lnTo>
                  <a:lnTo>
                    <a:pt x="1136" y="485"/>
                  </a:lnTo>
                  <a:lnTo>
                    <a:pt x="1136" y="485"/>
                  </a:lnTo>
                  <a:lnTo>
                    <a:pt x="1137" y="480"/>
                  </a:lnTo>
                  <a:lnTo>
                    <a:pt x="1137" y="473"/>
                  </a:lnTo>
                  <a:lnTo>
                    <a:pt x="1137" y="457"/>
                  </a:lnTo>
                  <a:lnTo>
                    <a:pt x="1136" y="436"/>
                  </a:lnTo>
                  <a:lnTo>
                    <a:pt x="1136" y="436"/>
                  </a:lnTo>
                  <a:lnTo>
                    <a:pt x="1133" y="429"/>
                  </a:lnTo>
                  <a:lnTo>
                    <a:pt x="1130" y="424"/>
                  </a:lnTo>
                  <a:lnTo>
                    <a:pt x="1128" y="423"/>
                  </a:lnTo>
                  <a:lnTo>
                    <a:pt x="1126" y="422"/>
                  </a:lnTo>
                  <a:lnTo>
                    <a:pt x="1126" y="422"/>
                  </a:lnTo>
                  <a:lnTo>
                    <a:pt x="1122" y="420"/>
                  </a:lnTo>
                  <a:lnTo>
                    <a:pt x="1120" y="419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09" y="403"/>
                  </a:lnTo>
                  <a:lnTo>
                    <a:pt x="1105" y="400"/>
                  </a:lnTo>
                  <a:lnTo>
                    <a:pt x="1102" y="397"/>
                  </a:lnTo>
                  <a:lnTo>
                    <a:pt x="1102" y="397"/>
                  </a:lnTo>
                  <a:lnTo>
                    <a:pt x="1098" y="397"/>
                  </a:lnTo>
                  <a:lnTo>
                    <a:pt x="1095" y="397"/>
                  </a:lnTo>
                  <a:lnTo>
                    <a:pt x="1094" y="398"/>
                  </a:lnTo>
                  <a:lnTo>
                    <a:pt x="1092" y="397"/>
                  </a:lnTo>
                  <a:lnTo>
                    <a:pt x="1092" y="397"/>
                  </a:lnTo>
                  <a:lnTo>
                    <a:pt x="1091" y="393"/>
                  </a:lnTo>
                  <a:lnTo>
                    <a:pt x="1088" y="387"/>
                  </a:lnTo>
                  <a:lnTo>
                    <a:pt x="1087" y="384"/>
                  </a:lnTo>
                  <a:lnTo>
                    <a:pt x="1084" y="381"/>
                  </a:lnTo>
                  <a:lnTo>
                    <a:pt x="1081" y="379"/>
                  </a:lnTo>
                  <a:lnTo>
                    <a:pt x="1077" y="378"/>
                  </a:lnTo>
                  <a:lnTo>
                    <a:pt x="1077" y="378"/>
                  </a:lnTo>
                  <a:lnTo>
                    <a:pt x="1070" y="376"/>
                  </a:lnTo>
                  <a:lnTo>
                    <a:pt x="1065" y="376"/>
                  </a:lnTo>
                  <a:lnTo>
                    <a:pt x="1062" y="378"/>
                  </a:lnTo>
                  <a:lnTo>
                    <a:pt x="1062" y="378"/>
                  </a:lnTo>
                  <a:lnTo>
                    <a:pt x="1055" y="373"/>
                  </a:lnTo>
                  <a:lnTo>
                    <a:pt x="1048" y="369"/>
                  </a:lnTo>
                  <a:lnTo>
                    <a:pt x="1043" y="368"/>
                  </a:lnTo>
                  <a:lnTo>
                    <a:pt x="1043" y="368"/>
                  </a:lnTo>
                  <a:lnTo>
                    <a:pt x="1037" y="368"/>
                  </a:lnTo>
                  <a:lnTo>
                    <a:pt x="1034" y="369"/>
                  </a:lnTo>
                  <a:lnTo>
                    <a:pt x="1033" y="373"/>
                  </a:lnTo>
                  <a:lnTo>
                    <a:pt x="1033" y="373"/>
                  </a:lnTo>
                  <a:lnTo>
                    <a:pt x="1031" y="376"/>
                  </a:lnTo>
                  <a:lnTo>
                    <a:pt x="1027" y="381"/>
                  </a:lnTo>
                  <a:lnTo>
                    <a:pt x="1016" y="396"/>
                  </a:lnTo>
                  <a:lnTo>
                    <a:pt x="1010" y="403"/>
                  </a:lnTo>
                  <a:lnTo>
                    <a:pt x="1005" y="412"/>
                  </a:lnTo>
                  <a:lnTo>
                    <a:pt x="1000" y="419"/>
                  </a:lnTo>
                  <a:lnTo>
                    <a:pt x="999" y="427"/>
                  </a:lnTo>
                  <a:lnTo>
                    <a:pt x="999" y="427"/>
                  </a:lnTo>
                  <a:lnTo>
                    <a:pt x="996" y="460"/>
                  </a:lnTo>
                  <a:lnTo>
                    <a:pt x="996" y="476"/>
                  </a:lnTo>
                  <a:lnTo>
                    <a:pt x="998" y="482"/>
                  </a:lnTo>
                  <a:lnTo>
                    <a:pt x="999" y="485"/>
                  </a:lnTo>
                  <a:lnTo>
                    <a:pt x="999" y="485"/>
                  </a:lnTo>
                  <a:lnTo>
                    <a:pt x="1002" y="493"/>
                  </a:lnTo>
                  <a:lnTo>
                    <a:pt x="1006" y="501"/>
                  </a:lnTo>
                  <a:lnTo>
                    <a:pt x="1007" y="510"/>
                  </a:lnTo>
                  <a:lnTo>
                    <a:pt x="1009" y="515"/>
                  </a:lnTo>
                  <a:lnTo>
                    <a:pt x="1009" y="515"/>
                  </a:lnTo>
                  <a:lnTo>
                    <a:pt x="1006" y="521"/>
                  </a:lnTo>
                  <a:lnTo>
                    <a:pt x="1002" y="531"/>
                  </a:lnTo>
                  <a:lnTo>
                    <a:pt x="998" y="541"/>
                  </a:lnTo>
                  <a:lnTo>
                    <a:pt x="994" y="544"/>
                  </a:lnTo>
                  <a:lnTo>
                    <a:pt x="994" y="544"/>
                  </a:lnTo>
                  <a:lnTo>
                    <a:pt x="984" y="549"/>
                  </a:lnTo>
                  <a:lnTo>
                    <a:pt x="877" y="642"/>
                  </a:lnTo>
                  <a:lnTo>
                    <a:pt x="877" y="642"/>
                  </a:lnTo>
                  <a:lnTo>
                    <a:pt x="877" y="636"/>
                  </a:lnTo>
                  <a:lnTo>
                    <a:pt x="875" y="631"/>
                  </a:lnTo>
                  <a:lnTo>
                    <a:pt x="874" y="629"/>
                  </a:lnTo>
                  <a:lnTo>
                    <a:pt x="872" y="628"/>
                  </a:lnTo>
                  <a:lnTo>
                    <a:pt x="872" y="628"/>
                  </a:lnTo>
                  <a:lnTo>
                    <a:pt x="866" y="625"/>
                  </a:lnTo>
                  <a:lnTo>
                    <a:pt x="862" y="623"/>
                  </a:lnTo>
                  <a:lnTo>
                    <a:pt x="862" y="623"/>
                  </a:lnTo>
                  <a:lnTo>
                    <a:pt x="858" y="617"/>
                  </a:lnTo>
                  <a:lnTo>
                    <a:pt x="852" y="604"/>
                  </a:lnTo>
                  <a:lnTo>
                    <a:pt x="847" y="598"/>
                  </a:lnTo>
                  <a:lnTo>
                    <a:pt x="842" y="592"/>
                  </a:lnTo>
                  <a:lnTo>
                    <a:pt x="837" y="586"/>
                  </a:lnTo>
                  <a:lnTo>
                    <a:pt x="833" y="583"/>
                  </a:lnTo>
                  <a:lnTo>
                    <a:pt x="833" y="583"/>
                  </a:lnTo>
                  <a:lnTo>
                    <a:pt x="812" y="577"/>
                  </a:lnTo>
                  <a:lnTo>
                    <a:pt x="803" y="574"/>
                  </a:lnTo>
                  <a:lnTo>
                    <a:pt x="801" y="571"/>
                  </a:lnTo>
                  <a:lnTo>
                    <a:pt x="798" y="569"/>
                  </a:lnTo>
                  <a:lnTo>
                    <a:pt x="798" y="569"/>
                  </a:lnTo>
                  <a:lnTo>
                    <a:pt x="782" y="550"/>
                  </a:lnTo>
                  <a:lnTo>
                    <a:pt x="751" y="516"/>
                  </a:lnTo>
                  <a:lnTo>
                    <a:pt x="721" y="483"/>
                  </a:lnTo>
                  <a:lnTo>
                    <a:pt x="713" y="472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6"/>
                  </a:lnTo>
                  <a:lnTo>
                    <a:pt x="722" y="451"/>
                  </a:lnTo>
                  <a:lnTo>
                    <a:pt x="730" y="441"/>
                  </a:lnTo>
                  <a:lnTo>
                    <a:pt x="732" y="436"/>
                  </a:lnTo>
                  <a:lnTo>
                    <a:pt x="735" y="431"/>
                  </a:lnTo>
                  <a:lnTo>
                    <a:pt x="735" y="431"/>
                  </a:lnTo>
                  <a:lnTo>
                    <a:pt x="737" y="424"/>
                  </a:lnTo>
                  <a:lnTo>
                    <a:pt x="740" y="420"/>
                  </a:lnTo>
                  <a:lnTo>
                    <a:pt x="741" y="417"/>
                  </a:lnTo>
                  <a:lnTo>
                    <a:pt x="740" y="412"/>
                  </a:lnTo>
                  <a:lnTo>
                    <a:pt x="740" y="412"/>
                  </a:lnTo>
                  <a:lnTo>
                    <a:pt x="733" y="403"/>
                  </a:lnTo>
                  <a:lnTo>
                    <a:pt x="724" y="393"/>
                  </a:lnTo>
                  <a:lnTo>
                    <a:pt x="714" y="384"/>
                  </a:lnTo>
                  <a:lnTo>
                    <a:pt x="711" y="380"/>
                  </a:lnTo>
                  <a:lnTo>
                    <a:pt x="710" y="378"/>
                  </a:lnTo>
                  <a:lnTo>
                    <a:pt x="710" y="378"/>
                  </a:lnTo>
                  <a:lnTo>
                    <a:pt x="710" y="371"/>
                  </a:lnTo>
                  <a:lnTo>
                    <a:pt x="709" y="370"/>
                  </a:lnTo>
                  <a:lnTo>
                    <a:pt x="705" y="368"/>
                  </a:lnTo>
                  <a:lnTo>
                    <a:pt x="705" y="368"/>
                  </a:lnTo>
                  <a:lnTo>
                    <a:pt x="699" y="365"/>
                  </a:lnTo>
                  <a:lnTo>
                    <a:pt x="696" y="363"/>
                  </a:lnTo>
                  <a:lnTo>
                    <a:pt x="696" y="363"/>
                  </a:lnTo>
                  <a:lnTo>
                    <a:pt x="694" y="359"/>
                  </a:lnTo>
                  <a:lnTo>
                    <a:pt x="694" y="355"/>
                  </a:lnTo>
                  <a:lnTo>
                    <a:pt x="693" y="351"/>
                  </a:lnTo>
                  <a:lnTo>
                    <a:pt x="692" y="349"/>
                  </a:lnTo>
                  <a:lnTo>
                    <a:pt x="691" y="348"/>
                  </a:lnTo>
                  <a:lnTo>
                    <a:pt x="691" y="348"/>
                  </a:lnTo>
                  <a:lnTo>
                    <a:pt x="688" y="346"/>
                  </a:lnTo>
                  <a:lnTo>
                    <a:pt x="686" y="342"/>
                  </a:lnTo>
                  <a:lnTo>
                    <a:pt x="682" y="338"/>
                  </a:lnTo>
                  <a:lnTo>
                    <a:pt x="680" y="338"/>
                  </a:lnTo>
                  <a:lnTo>
                    <a:pt x="676" y="338"/>
                  </a:lnTo>
                  <a:lnTo>
                    <a:pt x="676" y="338"/>
                  </a:lnTo>
                  <a:lnTo>
                    <a:pt x="665" y="340"/>
                  </a:lnTo>
                  <a:lnTo>
                    <a:pt x="656" y="343"/>
                  </a:lnTo>
                  <a:lnTo>
                    <a:pt x="656" y="343"/>
                  </a:lnTo>
                  <a:lnTo>
                    <a:pt x="650" y="346"/>
                  </a:lnTo>
                  <a:lnTo>
                    <a:pt x="645" y="351"/>
                  </a:lnTo>
                  <a:lnTo>
                    <a:pt x="637" y="358"/>
                  </a:lnTo>
                  <a:lnTo>
                    <a:pt x="637" y="358"/>
                  </a:lnTo>
                  <a:lnTo>
                    <a:pt x="623" y="376"/>
                  </a:lnTo>
                  <a:lnTo>
                    <a:pt x="612" y="392"/>
                  </a:lnTo>
                  <a:lnTo>
                    <a:pt x="612" y="392"/>
                  </a:lnTo>
                  <a:lnTo>
                    <a:pt x="549" y="373"/>
                  </a:lnTo>
                  <a:lnTo>
                    <a:pt x="549" y="373"/>
                  </a:lnTo>
                  <a:lnTo>
                    <a:pt x="550" y="369"/>
                  </a:lnTo>
                  <a:lnTo>
                    <a:pt x="551" y="363"/>
                  </a:lnTo>
                  <a:lnTo>
                    <a:pt x="554" y="353"/>
                  </a:lnTo>
                  <a:lnTo>
                    <a:pt x="554" y="353"/>
                  </a:lnTo>
                  <a:lnTo>
                    <a:pt x="572" y="355"/>
                  </a:lnTo>
                  <a:lnTo>
                    <a:pt x="593" y="358"/>
                  </a:lnTo>
                  <a:lnTo>
                    <a:pt x="593" y="358"/>
                  </a:lnTo>
                  <a:lnTo>
                    <a:pt x="595" y="357"/>
                  </a:lnTo>
                  <a:lnTo>
                    <a:pt x="598" y="353"/>
                  </a:lnTo>
                  <a:lnTo>
                    <a:pt x="608" y="340"/>
                  </a:lnTo>
                  <a:lnTo>
                    <a:pt x="620" y="319"/>
                  </a:lnTo>
                  <a:lnTo>
                    <a:pt x="632" y="294"/>
                  </a:lnTo>
                  <a:lnTo>
                    <a:pt x="632" y="294"/>
                  </a:lnTo>
                  <a:lnTo>
                    <a:pt x="648" y="261"/>
                  </a:lnTo>
                  <a:lnTo>
                    <a:pt x="652" y="253"/>
                  </a:lnTo>
                  <a:lnTo>
                    <a:pt x="652" y="245"/>
                  </a:lnTo>
                  <a:lnTo>
                    <a:pt x="652" y="245"/>
                  </a:lnTo>
                  <a:lnTo>
                    <a:pt x="653" y="221"/>
                  </a:lnTo>
                  <a:lnTo>
                    <a:pt x="653" y="208"/>
                  </a:lnTo>
                  <a:lnTo>
                    <a:pt x="652" y="201"/>
                  </a:lnTo>
                  <a:lnTo>
                    <a:pt x="652" y="201"/>
                  </a:lnTo>
                  <a:lnTo>
                    <a:pt x="652" y="197"/>
                  </a:lnTo>
                  <a:lnTo>
                    <a:pt x="652" y="191"/>
                  </a:lnTo>
                  <a:lnTo>
                    <a:pt x="653" y="174"/>
                  </a:lnTo>
                  <a:lnTo>
                    <a:pt x="656" y="152"/>
                  </a:lnTo>
                  <a:lnTo>
                    <a:pt x="656" y="152"/>
                  </a:lnTo>
                  <a:lnTo>
                    <a:pt x="671" y="103"/>
                  </a:lnTo>
                  <a:lnTo>
                    <a:pt x="671" y="103"/>
                  </a:lnTo>
                  <a:lnTo>
                    <a:pt x="682" y="91"/>
                  </a:lnTo>
                  <a:lnTo>
                    <a:pt x="688" y="82"/>
                  </a:lnTo>
                  <a:lnTo>
                    <a:pt x="691" y="80"/>
                  </a:lnTo>
                  <a:lnTo>
                    <a:pt x="691" y="79"/>
                  </a:lnTo>
                  <a:lnTo>
                    <a:pt x="691" y="79"/>
                  </a:lnTo>
                  <a:lnTo>
                    <a:pt x="689" y="75"/>
                  </a:lnTo>
                  <a:lnTo>
                    <a:pt x="689" y="67"/>
                  </a:lnTo>
                  <a:lnTo>
                    <a:pt x="688" y="59"/>
                  </a:lnTo>
                  <a:lnTo>
                    <a:pt x="687" y="56"/>
                  </a:lnTo>
                  <a:lnTo>
                    <a:pt x="686" y="54"/>
                  </a:lnTo>
                  <a:lnTo>
                    <a:pt x="686" y="54"/>
                  </a:lnTo>
                  <a:lnTo>
                    <a:pt x="681" y="52"/>
                  </a:lnTo>
                  <a:lnTo>
                    <a:pt x="672" y="47"/>
                  </a:lnTo>
                  <a:lnTo>
                    <a:pt x="665" y="43"/>
                  </a:lnTo>
                  <a:lnTo>
                    <a:pt x="663" y="41"/>
                  </a:lnTo>
                  <a:lnTo>
                    <a:pt x="661" y="39"/>
                  </a:lnTo>
                  <a:lnTo>
                    <a:pt x="661" y="39"/>
                  </a:lnTo>
                  <a:lnTo>
                    <a:pt x="660" y="38"/>
                  </a:lnTo>
                  <a:lnTo>
                    <a:pt x="658" y="37"/>
                  </a:lnTo>
                  <a:lnTo>
                    <a:pt x="650" y="34"/>
                  </a:lnTo>
                  <a:lnTo>
                    <a:pt x="642" y="33"/>
                  </a:lnTo>
                  <a:lnTo>
                    <a:pt x="639" y="33"/>
                  </a:lnTo>
                  <a:lnTo>
                    <a:pt x="637" y="34"/>
                  </a:lnTo>
                  <a:lnTo>
                    <a:pt x="637" y="34"/>
                  </a:lnTo>
                  <a:lnTo>
                    <a:pt x="631" y="38"/>
                  </a:lnTo>
                  <a:lnTo>
                    <a:pt x="627" y="39"/>
                  </a:lnTo>
                  <a:lnTo>
                    <a:pt x="627" y="39"/>
                  </a:lnTo>
                  <a:lnTo>
                    <a:pt x="600" y="31"/>
                  </a:lnTo>
                  <a:lnTo>
                    <a:pt x="582" y="23"/>
                  </a:lnTo>
                  <a:lnTo>
                    <a:pt x="576" y="21"/>
                  </a:lnTo>
                  <a:lnTo>
                    <a:pt x="573" y="20"/>
                  </a:lnTo>
                  <a:lnTo>
                    <a:pt x="573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37DB24C-3CB7-6E4D-B148-D3EEC262B263}"/>
                </a:ext>
              </a:extLst>
            </p:cNvPr>
            <p:cNvSpPr/>
            <p:nvPr/>
          </p:nvSpPr>
          <p:spPr>
            <a:xfrm>
              <a:off x="2464333" y="3970841"/>
              <a:ext cx="62316" cy="7763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93885459-B6A4-6EF3-E145-38A3F169C50E}"/>
                </a:ext>
              </a:extLst>
            </p:cNvPr>
            <p:cNvSpPr/>
            <p:nvPr/>
          </p:nvSpPr>
          <p:spPr>
            <a:xfrm>
              <a:off x="2554606" y="3970841"/>
              <a:ext cx="62316" cy="7763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462B547-986F-9188-97BC-486251768B07}"/>
                </a:ext>
              </a:extLst>
            </p:cNvPr>
            <p:cNvGrpSpPr/>
            <p:nvPr/>
          </p:nvGrpSpPr>
          <p:grpSpPr>
            <a:xfrm>
              <a:off x="2483387" y="3989225"/>
              <a:ext cx="122760" cy="45719"/>
              <a:chOff x="2745320" y="3970841"/>
              <a:chExt cx="152943" cy="56960"/>
            </a:xfrm>
            <a:solidFill>
              <a:schemeClr val="tx1"/>
            </a:solidFill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AF7304C-BC6D-8AE2-B6AD-9349F528BDF2}"/>
                  </a:ext>
                </a:extLst>
              </p:cNvPr>
              <p:cNvSpPr/>
              <p:nvPr/>
            </p:nvSpPr>
            <p:spPr>
              <a:xfrm>
                <a:off x="2745320" y="3970841"/>
                <a:ext cx="45719" cy="56960"/>
              </a:xfrm>
              <a:prstGeom prst="ellipse">
                <a:avLst/>
              </a:pr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7C12164C-BA2C-9962-FA22-A0D76C2AF69A}"/>
                  </a:ext>
                </a:extLst>
              </p:cNvPr>
              <p:cNvSpPr/>
              <p:nvPr/>
            </p:nvSpPr>
            <p:spPr>
              <a:xfrm>
                <a:off x="2852544" y="3970841"/>
                <a:ext cx="45719" cy="56960"/>
              </a:xfrm>
              <a:prstGeom prst="ellipse">
                <a:avLst/>
              </a:pr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E1DEEC17-33AB-0257-794C-A4F4BBB91B0B}"/>
                </a:ext>
              </a:extLst>
            </p:cNvPr>
            <p:cNvSpPr/>
            <p:nvPr/>
          </p:nvSpPr>
          <p:spPr>
            <a:xfrm rot="17100000">
              <a:off x="2514576" y="4064287"/>
              <a:ext cx="52387" cy="104775"/>
            </a:xfrm>
            <a:prstGeom prst="moon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62238-AC98-54FE-B141-2C091C77BE5C}"/>
              </a:ext>
            </a:extLst>
          </p:cNvPr>
          <p:cNvSpPr txBox="1"/>
          <p:nvPr/>
        </p:nvSpPr>
        <p:spPr>
          <a:xfrm>
            <a:off x="925764" y="452461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表情を入れて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面白タッチに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84E44B81-9EE6-03C4-7D86-4B42CA4B3DF2}"/>
              </a:ext>
            </a:extLst>
          </p:cNvPr>
          <p:cNvSpPr>
            <a:spLocks/>
          </p:cNvSpPr>
          <p:nvPr/>
        </p:nvSpPr>
        <p:spPr bwMode="auto">
          <a:xfrm>
            <a:off x="3992758" y="4859835"/>
            <a:ext cx="828244" cy="1639005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7B10F372-FCE1-35B7-2665-61216F613EFE}"/>
              </a:ext>
            </a:extLst>
          </p:cNvPr>
          <p:cNvSpPr>
            <a:spLocks/>
          </p:cNvSpPr>
          <p:nvPr/>
        </p:nvSpPr>
        <p:spPr bwMode="auto">
          <a:xfrm>
            <a:off x="4474428" y="4859835"/>
            <a:ext cx="828244" cy="1639005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E4F769D5-DEA5-D43B-6941-8D338C3BE34E}"/>
              </a:ext>
            </a:extLst>
          </p:cNvPr>
          <p:cNvSpPr>
            <a:spLocks/>
          </p:cNvSpPr>
          <p:nvPr/>
        </p:nvSpPr>
        <p:spPr bwMode="auto">
          <a:xfrm>
            <a:off x="4969728" y="4859835"/>
            <a:ext cx="828244" cy="1639005"/>
          </a:xfrm>
          <a:custGeom>
            <a:avLst/>
            <a:gdLst>
              <a:gd name="T0" fmla="*/ 485 w 1137"/>
              <a:gd name="T1" fmla="*/ 5 h 2250"/>
              <a:gd name="T2" fmla="*/ 395 w 1137"/>
              <a:gd name="T3" fmla="*/ 97 h 2250"/>
              <a:gd name="T4" fmla="*/ 392 w 1137"/>
              <a:gd name="T5" fmla="*/ 239 h 2250"/>
              <a:gd name="T6" fmla="*/ 367 w 1137"/>
              <a:gd name="T7" fmla="*/ 304 h 2250"/>
              <a:gd name="T8" fmla="*/ 162 w 1137"/>
              <a:gd name="T9" fmla="*/ 343 h 2250"/>
              <a:gd name="T10" fmla="*/ 192 w 1137"/>
              <a:gd name="T11" fmla="*/ 892 h 2250"/>
              <a:gd name="T12" fmla="*/ 143 w 1137"/>
              <a:gd name="T13" fmla="*/ 988 h 2250"/>
              <a:gd name="T14" fmla="*/ 84 w 1137"/>
              <a:gd name="T15" fmla="*/ 1123 h 2250"/>
              <a:gd name="T16" fmla="*/ 128 w 1137"/>
              <a:gd name="T17" fmla="*/ 1191 h 2250"/>
              <a:gd name="T18" fmla="*/ 24 w 1137"/>
              <a:gd name="T19" fmla="*/ 1537 h 2250"/>
              <a:gd name="T20" fmla="*/ 55 w 1137"/>
              <a:gd name="T21" fmla="*/ 2123 h 2250"/>
              <a:gd name="T22" fmla="*/ 1 w 1137"/>
              <a:gd name="T23" fmla="*/ 2215 h 2250"/>
              <a:gd name="T24" fmla="*/ 30 w 1137"/>
              <a:gd name="T25" fmla="*/ 2250 h 2250"/>
              <a:gd name="T26" fmla="*/ 129 w 1137"/>
              <a:gd name="T27" fmla="*/ 2220 h 2250"/>
              <a:gd name="T28" fmla="*/ 236 w 1137"/>
              <a:gd name="T29" fmla="*/ 2167 h 2250"/>
              <a:gd name="T30" fmla="*/ 247 w 1137"/>
              <a:gd name="T31" fmla="*/ 2130 h 2250"/>
              <a:gd name="T32" fmla="*/ 243 w 1137"/>
              <a:gd name="T33" fmla="*/ 1776 h 2250"/>
              <a:gd name="T34" fmla="*/ 297 w 1137"/>
              <a:gd name="T35" fmla="*/ 1550 h 2250"/>
              <a:gd name="T36" fmla="*/ 707 w 1137"/>
              <a:gd name="T37" fmla="*/ 1512 h 2250"/>
              <a:gd name="T38" fmla="*/ 779 w 1137"/>
              <a:gd name="T39" fmla="*/ 1745 h 2250"/>
              <a:gd name="T40" fmla="*/ 788 w 1137"/>
              <a:gd name="T41" fmla="*/ 2083 h 2250"/>
              <a:gd name="T42" fmla="*/ 839 w 1137"/>
              <a:gd name="T43" fmla="*/ 2144 h 2250"/>
              <a:gd name="T44" fmla="*/ 960 w 1137"/>
              <a:gd name="T45" fmla="*/ 2157 h 2250"/>
              <a:gd name="T46" fmla="*/ 1060 w 1137"/>
              <a:gd name="T47" fmla="*/ 2164 h 2250"/>
              <a:gd name="T48" fmla="*/ 1069 w 1137"/>
              <a:gd name="T49" fmla="*/ 2118 h 2250"/>
              <a:gd name="T50" fmla="*/ 985 w 1137"/>
              <a:gd name="T51" fmla="*/ 1816 h 2250"/>
              <a:gd name="T52" fmla="*/ 903 w 1137"/>
              <a:gd name="T53" fmla="*/ 1363 h 2250"/>
              <a:gd name="T54" fmla="*/ 764 w 1137"/>
              <a:gd name="T55" fmla="*/ 1148 h 2250"/>
              <a:gd name="T56" fmla="*/ 754 w 1137"/>
              <a:gd name="T57" fmla="*/ 1083 h 2250"/>
              <a:gd name="T58" fmla="*/ 647 w 1137"/>
              <a:gd name="T59" fmla="*/ 780 h 2250"/>
              <a:gd name="T60" fmla="*/ 771 w 1137"/>
              <a:gd name="T61" fmla="*/ 761 h 2250"/>
              <a:gd name="T62" fmla="*/ 912 w 1137"/>
              <a:gd name="T63" fmla="*/ 813 h 2250"/>
              <a:gd name="T64" fmla="*/ 1094 w 1137"/>
              <a:gd name="T65" fmla="*/ 643 h 2250"/>
              <a:gd name="T66" fmla="*/ 1102 w 1137"/>
              <a:gd name="T67" fmla="*/ 583 h 2250"/>
              <a:gd name="T68" fmla="*/ 1136 w 1137"/>
              <a:gd name="T69" fmla="*/ 485 h 2250"/>
              <a:gd name="T70" fmla="*/ 1126 w 1137"/>
              <a:gd name="T71" fmla="*/ 422 h 2250"/>
              <a:gd name="T72" fmla="*/ 1102 w 1137"/>
              <a:gd name="T73" fmla="*/ 397 h 2250"/>
              <a:gd name="T74" fmla="*/ 1084 w 1137"/>
              <a:gd name="T75" fmla="*/ 381 h 2250"/>
              <a:gd name="T76" fmla="*/ 1048 w 1137"/>
              <a:gd name="T77" fmla="*/ 369 h 2250"/>
              <a:gd name="T78" fmla="*/ 1016 w 1137"/>
              <a:gd name="T79" fmla="*/ 396 h 2250"/>
              <a:gd name="T80" fmla="*/ 999 w 1137"/>
              <a:gd name="T81" fmla="*/ 485 h 2250"/>
              <a:gd name="T82" fmla="*/ 998 w 1137"/>
              <a:gd name="T83" fmla="*/ 541 h 2250"/>
              <a:gd name="T84" fmla="*/ 872 w 1137"/>
              <a:gd name="T85" fmla="*/ 628 h 2250"/>
              <a:gd name="T86" fmla="*/ 837 w 1137"/>
              <a:gd name="T87" fmla="*/ 586 h 2250"/>
              <a:gd name="T88" fmla="*/ 751 w 1137"/>
              <a:gd name="T89" fmla="*/ 516 h 2250"/>
              <a:gd name="T90" fmla="*/ 735 w 1137"/>
              <a:gd name="T91" fmla="*/ 431 h 2250"/>
              <a:gd name="T92" fmla="*/ 714 w 1137"/>
              <a:gd name="T93" fmla="*/ 384 h 2250"/>
              <a:gd name="T94" fmla="*/ 696 w 1137"/>
              <a:gd name="T95" fmla="*/ 363 h 2250"/>
              <a:gd name="T96" fmla="*/ 686 w 1137"/>
              <a:gd name="T97" fmla="*/ 342 h 2250"/>
              <a:gd name="T98" fmla="*/ 645 w 1137"/>
              <a:gd name="T99" fmla="*/ 351 h 2250"/>
              <a:gd name="T100" fmla="*/ 551 w 1137"/>
              <a:gd name="T101" fmla="*/ 363 h 2250"/>
              <a:gd name="T102" fmla="*/ 620 w 1137"/>
              <a:gd name="T103" fmla="*/ 319 h 2250"/>
              <a:gd name="T104" fmla="*/ 652 w 1137"/>
              <a:gd name="T105" fmla="*/ 201 h 2250"/>
              <a:gd name="T106" fmla="*/ 682 w 1137"/>
              <a:gd name="T107" fmla="*/ 91 h 2250"/>
              <a:gd name="T108" fmla="*/ 686 w 1137"/>
              <a:gd name="T109" fmla="*/ 54 h 2250"/>
              <a:gd name="T110" fmla="*/ 658 w 1137"/>
              <a:gd name="T111" fmla="*/ 37 h 2250"/>
              <a:gd name="T112" fmla="*/ 600 w 1137"/>
              <a:gd name="T113" fmla="*/ 31 h 2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37" h="2250">
                <a:moveTo>
                  <a:pt x="573" y="20"/>
                </a:moveTo>
                <a:lnTo>
                  <a:pt x="573" y="20"/>
                </a:lnTo>
                <a:lnTo>
                  <a:pt x="568" y="16"/>
                </a:lnTo>
                <a:lnTo>
                  <a:pt x="556" y="9"/>
                </a:lnTo>
                <a:lnTo>
                  <a:pt x="541" y="3"/>
                </a:lnTo>
                <a:lnTo>
                  <a:pt x="535" y="0"/>
                </a:lnTo>
                <a:lnTo>
                  <a:pt x="529" y="0"/>
                </a:lnTo>
                <a:lnTo>
                  <a:pt x="529" y="0"/>
                </a:lnTo>
                <a:lnTo>
                  <a:pt x="485" y="5"/>
                </a:lnTo>
                <a:lnTo>
                  <a:pt x="451" y="10"/>
                </a:lnTo>
                <a:lnTo>
                  <a:pt x="451" y="10"/>
                </a:lnTo>
                <a:lnTo>
                  <a:pt x="433" y="29"/>
                </a:lnTo>
                <a:lnTo>
                  <a:pt x="419" y="43"/>
                </a:lnTo>
                <a:lnTo>
                  <a:pt x="412" y="49"/>
                </a:lnTo>
                <a:lnTo>
                  <a:pt x="412" y="49"/>
                </a:lnTo>
                <a:lnTo>
                  <a:pt x="408" y="58"/>
                </a:lnTo>
                <a:lnTo>
                  <a:pt x="401" y="77"/>
                </a:lnTo>
                <a:lnTo>
                  <a:pt x="395" y="97"/>
                </a:lnTo>
                <a:lnTo>
                  <a:pt x="392" y="108"/>
                </a:lnTo>
                <a:lnTo>
                  <a:pt x="392" y="108"/>
                </a:lnTo>
                <a:lnTo>
                  <a:pt x="392" y="118"/>
                </a:lnTo>
                <a:lnTo>
                  <a:pt x="390" y="136"/>
                </a:lnTo>
                <a:lnTo>
                  <a:pt x="387" y="162"/>
                </a:lnTo>
                <a:lnTo>
                  <a:pt x="387" y="162"/>
                </a:lnTo>
                <a:lnTo>
                  <a:pt x="392" y="216"/>
                </a:lnTo>
                <a:lnTo>
                  <a:pt x="392" y="216"/>
                </a:lnTo>
                <a:lnTo>
                  <a:pt x="392" y="239"/>
                </a:lnTo>
                <a:lnTo>
                  <a:pt x="392" y="260"/>
                </a:lnTo>
                <a:lnTo>
                  <a:pt x="383" y="294"/>
                </a:lnTo>
                <a:lnTo>
                  <a:pt x="383" y="294"/>
                </a:lnTo>
                <a:lnTo>
                  <a:pt x="379" y="294"/>
                </a:lnTo>
                <a:lnTo>
                  <a:pt x="375" y="293"/>
                </a:lnTo>
                <a:lnTo>
                  <a:pt x="373" y="294"/>
                </a:lnTo>
                <a:lnTo>
                  <a:pt x="373" y="294"/>
                </a:lnTo>
                <a:lnTo>
                  <a:pt x="370" y="298"/>
                </a:lnTo>
                <a:lnTo>
                  <a:pt x="367" y="304"/>
                </a:lnTo>
                <a:lnTo>
                  <a:pt x="363" y="314"/>
                </a:lnTo>
                <a:lnTo>
                  <a:pt x="334" y="319"/>
                </a:lnTo>
                <a:lnTo>
                  <a:pt x="319" y="329"/>
                </a:lnTo>
                <a:lnTo>
                  <a:pt x="319" y="329"/>
                </a:lnTo>
                <a:lnTo>
                  <a:pt x="242" y="333"/>
                </a:lnTo>
                <a:lnTo>
                  <a:pt x="188" y="338"/>
                </a:lnTo>
                <a:lnTo>
                  <a:pt x="170" y="341"/>
                </a:lnTo>
                <a:lnTo>
                  <a:pt x="165" y="342"/>
                </a:lnTo>
                <a:lnTo>
                  <a:pt x="162" y="343"/>
                </a:lnTo>
                <a:lnTo>
                  <a:pt x="162" y="343"/>
                </a:lnTo>
                <a:lnTo>
                  <a:pt x="155" y="354"/>
                </a:lnTo>
                <a:lnTo>
                  <a:pt x="142" y="373"/>
                </a:lnTo>
                <a:lnTo>
                  <a:pt x="128" y="390"/>
                </a:lnTo>
                <a:lnTo>
                  <a:pt x="124" y="397"/>
                </a:lnTo>
                <a:lnTo>
                  <a:pt x="123" y="402"/>
                </a:lnTo>
                <a:lnTo>
                  <a:pt x="123" y="402"/>
                </a:lnTo>
                <a:lnTo>
                  <a:pt x="211" y="829"/>
                </a:lnTo>
                <a:lnTo>
                  <a:pt x="192" y="892"/>
                </a:lnTo>
                <a:lnTo>
                  <a:pt x="192" y="892"/>
                </a:lnTo>
                <a:lnTo>
                  <a:pt x="166" y="931"/>
                </a:lnTo>
                <a:lnTo>
                  <a:pt x="149" y="960"/>
                </a:lnTo>
                <a:lnTo>
                  <a:pt x="144" y="969"/>
                </a:lnTo>
                <a:lnTo>
                  <a:pt x="143" y="973"/>
                </a:lnTo>
                <a:lnTo>
                  <a:pt x="143" y="976"/>
                </a:lnTo>
                <a:lnTo>
                  <a:pt x="143" y="976"/>
                </a:lnTo>
                <a:lnTo>
                  <a:pt x="143" y="980"/>
                </a:lnTo>
                <a:lnTo>
                  <a:pt x="143" y="988"/>
                </a:lnTo>
                <a:lnTo>
                  <a:pt x="140" y="1007"/>
                </a:lnTo>
                <a:lnTo>
                  <a:pt x="133" y="1039"/>
                </a:lnTo>
                <a:lnTo>
                  <a:pt x="133" y="1039"/>
                </a:lnTo>
                <a:lnTo>
                  <a:pt x="131" y="1045"/>
                </a:lnTo>
                <a:lnTo>
                  <a:pt x="126" y="1054"/>
                </a:lnTo>
                <a:lnTo>
                  <a:pt x="110" y="1081"/>
                </a:lnTo>
                <a:lnTo>
                  <a:pt x="93" y="1107"/>
                </a:lnTo>
                <a:lnTo>
                  <a:pt x="84" y="1123"/>
                </a:lnTo>
                <a:lnTo>
                  <a:pt x="84" y="1123"/>
                </a:lnTo>
                <a:lnTo>
                  <a:pt x="84" y="1128"/>
                </a:lnTo>
                <a:lnTo>
                  <a:pt x="85" y="1134"/>
                </a:lnTo>
                <a:lnTo>
                  <a:pt x="91" y="1148"/>
                </a:lnTo>
                <a:lnTo>
                  <a:pt x="104" y="1172"/>
                </a:lnTo>
                <a:lnTo>
                  <a:pt x="104" y="1172"/>
                </a:lnTo>
                <a:lnTo>
                  <a:pt x="109" y="1178"/>
                </a:lnTo>
                <a:lnTo>
                  <a:pt x="116" y="1184"/>
                </a:lnTo>
                <a:lnTo>
                  <a:pt x="124" y="1189"/>
                </a:lnTo>
                <a:lnTo>
                  <a:pt x="128" y="1191"/>
                </a:lnTo>
                <a:lnTo>
                  <a:pt x="133" y="1191"/>
                </a:lnTo>
                <a:lnTo>
                  <a:pt x="133" y="1191"/>
                </a:lnTo>
                <a:lnTo>
                  <a:pt x="143" y="1194"/>
                </a:lnTo>
                <a:lnTo>
                  <a:pt x="143" y="1194"/>
                </a:lnTo>
                <a:lnTo>
                  <a:pt x="110" y="1281"/>
                </a:lnTo>
                <a:lnTo>
                  <a:pt x="69" y="1395"/>
                </a:lnTo>
                <a:lnTo>
                  <a:pt x="50" y="1451"/>
                </a:lnTo>
                <a:lnTo>
                  <a:pt x="35" y="1500"/>
                </a:lnTo>
                <a:lnTo>
                  <a:pt x="24" y="1537"/>
                </a:lnTo>
                <a:lnTo>
                  <a:pt x="22" y="1550"/>
                </a:lnTo>
                <a:lnTo>
                  <a:pt x="21" y="1559"/>
                </a:lnTo>
                <a:lnTo>
                  <a:pt x="21" y="1559"/>
                </a:lnTo>
                <a:lnTo>
                  <a:pt x="27" y="1653"/>
                </a:lnTo>
                <a:lnTo>
                  <a:pt x="38" y="1825"/>
                </a:lnTo>
                <a:lnTo>
                  <a:pt x="55" y="2083"/>
                </a:lnTo>
                <a:lnTo>
                  <a:pt x="55" y="2083"/>
                </a:lnTo>
                <a:lnTo>
                  <a:pt x="55" y="2113"/>
                </a:lnTo>
                <a:lnTo>
                  <a:pt x="55" y="2123"/>
                </a:lnTo>
                <a:lnTo>
                  <a:pt x="69" y="2123"/>
                </a:lnTo>
                <a:lnTo>
                  <a:pt x="69" y="2123"/>
                </a:lnTo>
                <a:lnTo>
                  <a:pt x="40" y="2177"/>
                </a:lnTo>
                <a:lnTo>
                  <a:pt x="40" y="2177"/>
                </a:lnTo>
                <a:lnTo>
                  <a:pt x="32" y="2183"/>
                </a:lnTo>
                <a:lnTo>
                  <a:pt x="17" y="2195"/>
                </a:lnTo>
                <a:lnTo>
                  <a:pt x="10" y="2201"/>
                </a:lnTo>
                <a:lnTo>
                  <a:pt x="3" y="2208"/>
                </a:lnTo>
                <a:lnTo>
                  <a:pt x="1" y="2215"/>
                </a:lnTo>
                <a:lnTo>
                  <a:pt x="0" y="2217"/>
                </a:lnTo>
                <a:lnTo>
                  <a:pt x="1" y="2221"/>
                </a:lnTo>
                <a:lnTo>
                  <a:pt x="1" y="2221"/>
                </a:lnTo>
                <a:lnTo>
                  <a:pt x="7" y="2231"/>
                </a:lnTo>
                <a:lnTo>
                  <a:pt x="14" y="2240"/>
                </a:lnTo>
                <a:lnTo>
                  <a:pt x="18" y="2244"/>
                </a:lnTo>
                <a:lnTo>
                  <a:pt x="22" y="2246"/>
                </a:lnTo>
                <a:lnTo>
                  <a:pt x="25" y="2249"/>
                </a:lnTo>
                <a:lnTo>
                  <a:pt x="30" y="2250"/>
                </a:lnTo>
                <a:lnTo>
                  <a:pt x="30" y="2250"/>
                </a:lnTo>
                <a:lnTo>
                  <a:pt x="58" y="2249"/>
                </a:lnTo>
                <a:lnTo>
                  <a:pt x="74" y="2246"/>
                </a:lnTo>
                <a:lnTo>
                  <a:pt x="89" y="2245"/>
                </a:lnTo>
                <a:lnTo>
                  <a:pt x="89" y="2245"/>
                </a:lnTo>
                <a:lnTo>
                  <a:pt x="95" y="2243"/>
                </a:lnTo>
                <a:lnTo>
                  <a:pt x="101" y="2239"/>
                </a:lnTo>
                <a:lnTo>
                  <a:pt x="113" y="2231"/>
                </a:lnTo>
                <a:lnTo>
                  <a:pt x="129" y="2220"/>
                </a:lnTo>
                <a:lnTo>
                  <a:pt x="138" y="2215"/>
                </a:lnTo>
                <a:lnTo>
                  <a:pt x="148" y="2211"/>
                </a:lnTo>
                <a:lnTo>
                  <a:pt x="148" y="2211"/>
                </a:lnTo>
                <a:lnTo>
                  <a:pt x="172" y="2201"/>
                </a:lnTo>
                <a:lnTo>
                  <a:pt x="199" y="2189"/>
                </a:lnTo>
                <a:lnTo>
                  <a:pt x="211" y="2183"/>
                </a:lnTo>
                <a:lnTo>
                  <a:pt x="222" y="2178"/>
                </a:lnTo>
                <a:lnTo>
                  <a:pt x="231" y="2172"/>
                </a:lnTo>
                <a:lnTo>
                  <a:pt x="236" y="2167"/>
                </a:lnTo>
                <a:lnTo>
                  <a:pt x="236" y="2167"/>
                </a:lnTo>
                <a:lnTo>
                  <a:pt x="241" y="2156"/>
                </a:lnTo>
                <a:lnTo>
                  <a:pt x="244" y="2145"/>
                </a:lnTo>
                <a:lnTo>
                  <a:pt x="247" y="2136"/>
                </a:lnTo>
                <a:lnTo>
                  <a:pt x="247" y="2134"/>
                </a:lnTo>
                <a:lnTo>
                  <a:pt x="246" y="2132"/>
                </a:lnTo>
                <a:lnTo>
                  <a:pt x="246" y="2132"/>
                </a:lnTo>
                <a:lnTo>
                  <a:pt x="246" y="2131"/>
                </a:lnTo>
                <a:lnTo>
                  <a:pt x="247" y="2130"/>
                </a:lnTo>
                <a:lnTo>
                  <a:pt x="253" y="2128"/>
                </a:lnTo>
                <a:lnTo>
                  <a:pt x="259" y="2124"/>
                </a:lnTo>
                <a:lnTo>
                  <a:pt x="260" y="2123"/>
                </a:lnTo>
                <a:lnTo>
                  <a:pt x="260" y="2123"/>
                </a:lnTo>
                <a:lnTo>
                  <a:pt x="260" y="2123"/>
                </a:lnTo>
                <a:lnTo>
                  <a:pt x="259" y="2104"/>
                </a:lnTo>
                <a:lnTo>
                  <a:pt x="257" y="2058"/>
                </a:lnTo>
                <a:lnTo>
                  <a:pt x="249" y="1918"/>
                </a:lnTo>
                <a:lnTo>
                  <a:pt x="243" y="1776"/>
                </a:lnTo>
                <a:lnTo>
                  <a:pt x="241" y="1706"/>
                </a:lnTo>
                <a:lnTo>
                  <a:pt x="241" y="1706"/>
                </a:lnTo>
                <a:lnTo>
                  <a:pt x="243" y="1685"/>
                </a:lnTo>
                <a:lnTo>
                  <a:pt x="249" y="1651"/>
                </a:lnTo>
                <a:lnTo>
                  <a:pt x="257" y="1615"/>
                </a:lnTo>
                <a:lnTo>
                  <a:pt x="261" y="1602"/>
                </a:lnTo>
                <a:lnTo>
                  <a:pt x="265" y="1593"/>
                </a:lnTo>
                <a:lnTo>
                  <a:pt x="265" y="1593"/>
                </a:lnTo>
                <a:lnTo>
                  <a:pt x="297" y="1550"/>
                </a:lnTo>
                <a:lnTo>
                  <a:pt x="360" y="1462"/>
                </a:lnTo>
                <a:lnTo>
                  <a:pt x="396" y="1409"/>
                </a:lnTo>
                <a:lnTo>
                  <a:pt x="430" y="1358"/>
                </a:lnTo>
                <a:lnTo>
                  <a:pt x="458" y="1311"/>
                </a:lnTo>
                <a:lnTo>
                  <a:pt x="469" y="1291"/>
                </a:lnTo>
                <a:lnTo>
                  <a:pt x="479" y="1272"/>
                </a:lnTo>
                <a:lnTo>
                  <a:pt x="479" y="1272"/>
                </a:lnTo>
                <a:lnTo>
                  <a:pt x="643" y="1445"/>
                </a:lnTo>
                <a:lnTo>
                  <a:pt x="707" y="1512"/>
                </a:lnTo>
                <a:lnTo>
                  <a:pt x="726" y="1534"/>
                </a:lnTo>
                <a:lnTo>
                  <a:pt x="735" y="1544"/>
                </a:lnTo>
                <a:lnTo>
                  <a:pt x="735" y="1544"/>
                </a:lnTo>
                <a:lnTo>
                  <a:pt x="738" y="1556"/>
                </a:lnTo>
                <a:lnTo>
                  <a:pt x="744" y="1579"/>
                </a:lnTo>
                <a:lnTo>
                  <a:pt x="759" y="1640"/>
                </a:lnTo>
                <a:lnTo>
                  <a:pt x="773" y="1705"/>
                </a:lnTo>
                <a:lnTo>
                  <a:pt x="777" y="1729"/>
                </a:lnTo>
                <a:lnTo>
                  <a:pt x="779" y="1745"/>
                </a:lnTo>
                <a:lnTo>
                  <a:pt x="779" y="1745"/>
                </a:lnTo>
                <a:lnTo>
                  <a:pt x="775" y="1918"/>
                </a:lnTo>
                <a:lnTo>
                  <a:pt x="773" y="2023"/>
                </a:lnTo>
                <a:lnTo>
                  <a:pt x="773" y="2059"/>
                </a:lnTo>
                <a:lnTo>
                  <a:pt x="774" y="2074"/>
                </a:lnTo>
                <a:lnTo>
                  <a:pt x="774" y="2074"/>
                </a:lnTo>
                <a:lnTo>
                  <a:pt x="777" y="2076"/>
                </a:lnTo>
                <a:lnTo>
                  <a:pt x="782" y="2080"/>
                </a:lnTo>
                <a:lnTo>
                  <a:pt x="788" y="2083"/>
                </a:lnTo>
                <a:lnTo>
                  <a:pt x="788" y="2083"/>
                </a:lnTo>
                <a:lnTo>
                  <a:pt x="790" y="2110"/>
                </a:lnTo>
                <a:lnTo>
                  <a:pt x="792" y="2129"/>
                </a:lnTo>
                <a:lnTo>
                  <a:pt x="792" y="2135"/>
                </a:lnTo>
                <a:lnTo>
                  <a:pt x="793" y="2137"/>
                </a:lnTo>
                <a:lnTo>
                  <a:pt x="793" y="2137"/>
                </a:lnTo>
                <a:lnTo>
                  <a:pt x="801" y="2139"/>
                </a:lnTo>
                <a:lnTo>
                  <a:pt x="818" y="2141"/>
                </a:lnTo>
                <a:lnTo>
                  <a:pt x="839" y="2144"/>
                </a:lnTo>
                <a:lnTo>
                  <a:pt x="848" y="2144"/>
                </a:lnTo>
                <a:lnTo>
                  <a:pt x="857" y="2142"/>
                </a:lnTo>
                <a:lnTo>
                  <a:pt x="857" y="2142"/>
                </a:lnTo>
                <a:lnTo>
                  <a:pt x="867" y="2141"/>
                </a:lnTo>
                <a:lnTo>
                  <a:pt x="880" y="2141"/>
                </a:lnTo>
                <a:lnTo>
                  <a:pt x="895" y="2144"/>
                </a:lnTo>
                <a:lnTo>
                  <a:pt x="911" y="2146"/>
                </a:lnTo>
                <a:lnTo>
                  <a:pt x="940" y="2153"/>
                </a:lnTo>
                <a:lnTo>
                  <a:pt x="960" y="2157"/>
                </a:lnTo>
                <a:lnTo>
                  <a:pt x="960" y="2157"/>
                </a:lnTo>
                <a:lnTo>
                  <a:pt x="978" y="2159"/>
                </a:lnTo>
                <a:lnTo>
                  <a:pt x="1004" y="2166"/>
                </a:lnTo>
                <a:lnTo>
                  <a:pt x="1029" y="2170"/>
                </a:lnTo>
                <a:lnTo>
                  <a:pt x="1039" y="2172"/>
                </a:lnTo>
                <a:lnTo>
                  <a:pt x="1048" y="2172"/>
                </a:lnTo>
                <a:lnTo>
                  <a:pt x="1048" y="2172"/>
                </a:lnTo>
                <a:lnTo>
                  <a:pt x="1054" y="2168"/>
                </a:lnTo>
                <a:lnTo>
                  <a:pt x="1060" y="2164"/>
                </a:lnTo>
                <a:lnTo>
                  <a:pt x="1066" y="2158"/>
                </a:lnTo>
                <a:lnTo>
                  <a:pt x="1071" y="2151"/>
                </a:lnTo>
                <a:lnTo>
                  <a:pt x="1075" y="2144"/>
                </a:lnTo>
                <a:lnTo>
                  <a:pt x="1077" y="2137"/>
                </a:lnTo>
                <a:lnTo>
                  <a:pt x="1078" y="2131"/>
                </a:lnTo>
                <a:lnTo>
                  <a:pt x="1077" y="2128"/>
                </a:lnTo>
                <a:lnTo>
                  <a:pt x="1077" y="2128"/>
                </a:lnTo>
                <a:lnTo>
                  <a:pt x="1073" y="2121"/>
                </a:lnTo>
                <a:lnTo>
                  <a:pt x="1069" y="2118"/>
                </a:lnTo>
                <a:lnTo>
                  <a:pt x="1062" y="2114"/>
                </a:lnTo>
                <a:lnTo>
                  <a:pt x="1053" y="2113"/>
                </a:lnTo>
                <a:lnTo>
                  <a:pt x="1053" y="2113"/>
                </a:lnTo>
                <a:lnTo>
                  <a:pt x="1032" y="2108"/>
                </a:lnTo>
                <a:lnTo>
                  <a:pt x="1002" y="2099"/>
                </a:lnTo>
                <a:lnTo>
                  <a:pt x="965" y="2088"/>
                </a:lnTo>
                <a:lnTo>
                  <a:pt x="979" y="2083"/>
                </a:lnTo>
                <a:lnTo>
                  <a:pt x="979" y="2083"/>
                </a:lnTo>
                <a:lnTo>
                  <a:pt x="985" y="1816"/>
                </a:lnTo>
                <a:lnTo>
                  <a:pt x="989" y="1625"/>
                </a:lnTo>
                <a:lnTo>
                  <a:pt x="989" y="1558"/>
                </a:lnTo>
                <a:lnTo>
                  <a:pt x="989" y="1525"/>
                </a:lnTo>
                <a:lnTo>
                  <a:pt x="989" y="1525"/>
                </a:lnTo>
                <a:lnTo>
                  <a:pt x="987" y="1516"/>
                </a:lnTo>
                <a:lnTo>
                  <a:pt x="982" y="1503"/>
                </a:lnTo>
                <a:lnTo>
                  <a:pt x="962" y="1466"/>
                </a:lnTo>
                <a:lnTo>
                  <a:pt x="935" y="1417"/>
                </a:lnTo>
                <a:lnTo>
                  <a:pt x="903" y="1363"/>
                </a:lnTo>
                <a:lnTo>
                  <a:pt x="869" y="1309"/>
                </a:lnTo>
                <a:lnTo>
                  <a:pt x="839" y="1259"/>
                </a:lnTo>
                <a:lnTo>
                  <a:pt x="812" y="1219"/>
                </a:lnTo>
                <a:lnTo>
                  <a:pt x="801" y="1206"/>
                </a:lnTo>
                <a:lnTo>
                  <a:pt x="793" y="1196"/>
                </a:lnTo>
                <a:lnTo>
                  <a:pt x="793" y="1196"/>
                </a:lnTo>
                <a:lnTo>
                  <a:pt x="785" y="1185"/>
                </a:lnTo>
                <a:lnTo>
                  <a:pt x="777" y="1173"/>
                </a:lnTo>
                <a:lnTo>
                  <a:pt x="764" y="1148"/>
                </a:lnTo>
                <a:lnTo>
                  <a:pt x="758" y="1136"/>
                </a:lnTo>
                <a:lnTo>
                  <a:pt x="751" y="1124"/>
                </a:lnTo>
                <a:lnTo>
                  <a:pt x="743" y="1114"/>
                </a:lnTo>
                <a:lnTo>
                  <a:pt x="735" y="1106"/>
                </a:lnTo>
                <a:lnTo>
                  <a:pt x="735" y="1106"/>
                </a:lnTo>
                <a:lnTo>
                  <a:pt x="744" y="1096"/>
                </a:lnTo>
                <a:lnTo>
                  <a:pt x="751" y="1090"/>
                </a:lnTo>
                <a:lnTo>
                  <a:pt x="753" y="1085"/>
                </a:lnTo>
                <a:lnTo>
                  <a:pt x="754" y="1083"/>
                </a:lnTo>
                <a:lnTo>
                  <a:pt x="754" y="1083"/>
                </a:lnTo>
                <a:lnTo>
                  <a:pt x="697" y="985"/>
                </a:lnTo>
                <a:lnTo>
                  <a:pt x="656" y="916"/>
                </a:lnTo>
                <a:lnTo>
                  <a:pt x="643" y="891"/>
                </a:lnTo>
                <a:lnTo>
                  <a:pt x="637" y="878"/>
                </a:lnTo>
                <a:lnTo>
                  <a:pt x="637" y="878"/>
                </a:lnTo>
                <a:lnTo>
                  <a:pt x="637" y="865"/>
                </a:lnTo>
                <a:lnTo>
                  <a:pt x="639" y="842"/>
                </a:lnTo>
                <a:lnTo>
                  <a:pt x="647" y="780"/>
                </a:lnTo>
                <a:lnTo>
                  <a:pt x="653" y="748"/>
                </a:lnTo>
                <a:lnTo>
                  <a:pt x="658" y="721"/>
                </a:lnTo>
                <a:lnTo>
                  <a:pt x="663" y="702"/>
                </a:lnTo>
                <a:lnTo>
                  <a:pt x="665" y="697"/>
                </a:lnTo>
                <a:lnTo>
                  <a:pt x="665" y="696"/>
                </a:lnTo>
                <a:lnTo>
                  <a:pt x="666" y="696"/>
                </a:lnTo>
                <a:lnTo>
                  <a:pt x="666" y="696"/>
                </a:lnTo>
                <a:lnTo>
                  <a:pt x="700" y="718"/>
                </a:lnTo>
                <a:lnTo>
                  <a:pt x="771" y="761"/>
                </a:lnTo>
                <a:lnTo>
                  <a:pt x="809" y="783"/>
                </a:lnTo>
                <a:lnTo>
                  <a:pt x="845" y="803"/>
                </a:lnTo>
                <a:lnTo>
                  <a:pt x="861" y="810"/>
                </a:lnTo>
                <a:lnTo>
                  <a:pt x="873" y="815"/>
                </a:lnTo>
                <a:lnTo>
                  <a:pt x="884" y="819"/>
                </a:lnTo>
                <a:lnTo>
                  <a:pt x="891" y="819"/>
                </a:lnTo>
                <a:lnTo>
                  <a:pt x="891" y="819"/>
                </a:lnTo>
                <a:lnTo>
                  <a:pt x="902" y="816"/>
                </a:lnTo>
                <a:lnTo>
                  <a:pt x="912" y="813"/>
                </a:lnTo>
                <a:lnTo>
                  <a:pt x="922" y="809"/>
                </a:lnTo>
                <a:lnTo>
                  <a:pt x="932" y="805"/>
                </a:lnTo>
                <a:lnTo>
                  <a:pt x="947" y="794"/>
                </a:lnTo>
                <a:lnTo>
                  <a:pt x="960" y="784"/>
                </a:lnTo>
                <a:lnTo>
                  <a:pt x="960" y="784"/>
                </a:lnTo>
                <a:lnTo>
                  <a:pt x="987" y="757"/>
                </a:lnTo>
                <a:lnTo>
                  <a:pt x="1034" y="710"/>
                </a:lnTo>
                <a:lnTo>
                  <a:pt x="1080" y="661"/>
                </a:lnTo>
                <a:lnTo>
                  <a:pt x="1094" y="643"/>
                </a:lnTo>
                <a:lnTo>
                  <a:pt x="1099" y="636"/>
                </a:lnTo>
                <a:lnTo>
                  <a:pt x="1102" y="632"/>
                </a:lnTo>
                <a:lnTo>
                  <a:pt x="1102" y="632"/>
                </a:lnTo>
                <a:lnTo>
                  <a:pt x="1105" y="619"/>
                </a:lnTo>
                <a:lnTo>
                  <a:pt x="1108" y="605"/>
                </a:lnTo>
                <a:lnTo>
                  <a:pt x="1108" y="598"/>
                </a:lnTo>
                <a:lnTo>
                  <a:pt x="1106" y="592"/>
                </a:lnTo>
                <a:lnTo>
                  <a:pt x="1104" y="587"/>
                </a:lnTo>
                <a:lnTo>
                  <a:pt x="1102" y="583"/>
                </a:lnTo>
                <a:lnTo>
                  <a:pt x="1102" y="583"/>
                </a:lnTo>
                <a:lnTo>
                  <a:pt x="1088" y="570"/>
                </a:lnTo>
                <a:lnTo>
                  <a:pt x="1082" y="564"/>
                </a:lnTo>
                <a:lnTo>
                  <a:pt x="1082" y="564"/>
                </a:lnTo>
                <a:lnTo>
                  <a:pt x="1108" y="528"/>
                </a:lnTo>
                <a:lnTo>
                  <a:pt x="1126" y="503"/>
                </a:lnTo>
                <a:lnTo>
                  <a:pt x="1132" y="492"/>
                </a:lnTo>
                <a:lnTo>
                  <a:pt x="1136" y="485"/>
                </a:lnTo>
                <a:lnTo>
                  <a:pt x="1136" y="485"/>
                </a:lnTo>
                <a:lnTo>
                  <a:pt x="1137" y="480"/>
                </a:lnTo>
                <a:lnTo>
                  <a:pt x="1137" y="473"/>
                </a:lnTo>
                <a:lnTo>
                  <a:pt x="1137" y="457"/>
                </a:lnTo>
                <a:lnTo>
                  <a:pt x="1136" y="436"/>
                </a:lnTo>
                <a:lnTo>
                  <a:pt x="1136" y="436"/>
                </a:lnTo>
                <a:lnTo>
                  <a:pt x="1133" y="429"/>
                </a:lnTo>
                <a:lnTo>
                  <a:pt x="1130" y="424"/>
                </a:lnTo>
                <a:lnTo>
                  <a:pt x="1128" y="423"/>
                </a:lnTo>
                <a:lnTo>
                  <a:pt x="1126" y="422"/>
                </a:lnTo>
                <a:lnTo>
                  <a:pt x="1126" y="422"/>
                </a:lnTo>
                <a:lnTo>
                  <a:pt x="1122" y="420"/>
                </a:lnTo>
                <a:lnTo>
                  <a:pt x="1120" y="419"/>
                </a:lnTo>
                <a:lnTo>
                  <a:pt x="1116" y="412"/>
                </a:lnTo>
                <a:lnTo>
                  <a:pt x="1116" y="412"/>
                </a:lnTo>
                <a:lnTo>
                  <a:pt x="1109" y="403"/>
                </a:lnTo>
                <a:lnTo>
                  <a:pt x="1105" y="400"/>
                </a:lnTo>
                <a:lnTo>
                  <a:pt x="1102" y="397"/>
                </a:lnTo>
                <a:lnTo>
                  <a:pt x="1102" y="397"/>
                </a:lnTo>
                <a:lnTo>
                  <a:pt x="1098" y="397"/>
                </a:lnTo>
                <a:lnTo>
                  <a:pt x="1095" y="397"/>
                </a:lnTo>
                <a:lnTo>
                  <a:pt x="1094" y="398"/>
                </a:lnTo>
                <a:lnTo>
                  <a:pt x="1092" y="397"/>
                </a:lnTo>
                <a:lnTo>
                  <a:pt x="1092" y="397"/>
                </a:lnTo>
                <a:lnTo>
                  <a:pt x="1091" y="393"/>
                </a:lnTo>
                <a:lnTo>
                  <a:pt x="1088" y="387"/>
                </a:lnTo>
                <a:lnTo>
                  <a:pt x="1087" y="384"/>
                </a:lnTo>
                <a:lnTo>
                  <a:pt x="1084" y="381"/>
                </a:lnTo>
                <a:lnTo>
                  <a:pt x="1081" y="379"/>
                </a:lnTo>
                <a:lnTo>
                  <a:pt x="1077" y="378"/>
                </a:lnTo>
                <a:lnTo>
                  <a:pt x="1077" y="378"/>
                </a:lnTo>
                <a:lnTo>
                  <a:pt x="1070" y="376"/>
                </a:lnTo>
                <a:lnTo>
                  <a:pt x="1065" y="376"/>
                </a:lnTo>
                <a:lnTo>
                  <a:pt x="1062" y="378"/>
                </a:lnTo>
                <a:lnTo>
                  <a:pt x="1062" y="378"/>
                </a:lnTo>
                <a:lnTo>
                  <a:pt x="1055" y="373"/>
                </a:lnTo>
                <a:lnTo>
                  <a:pt x="1048" y="369"/>
                </a:lnTo>
                <a:lnTo>
                  <a:pt x="1043" y="368"/>
                </a:lnTo>
                <a:lnTo>
                  <a:pt x="1043" y="368"/>
                </a:lnTo>
                <a:lnTo>
                  <a:pt x="1037" y="368"/>
                </a:lnTo>
                <a:lnTo>
                  <a:pt x="1034" y="369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6"/>
                </a:lnTo>
                <a:lnTo>
                  <a:pt x="1027" y="381"/>
                </a:lnTo>
                <a:lnTo>
                  <a:pt x="1016" y="396"/>
                </a:lnTo>
                <a:lnTo>
                  <a:pt x="1010" y="403"/>
                </a:lnTo>
                <a:lnTo>
                  <a:pt x="1005" y="412"/>
                </a:lnTo>
                <a:lnTo>
                  <a:pt x="1000" y="419"/>
                </a:lnTo>
                <a:lnTo>
                  <a:pt x="999" y="427"/>
                </a:lnTo>
                <a:lnTo>
                  <a:pt x="999" y="427"/>
                </a:lnTo>
                <a:lnTo>
                  <a:pt x="996" y="460"/>
                </a:lnTo>
                <a:lnTo>
                  <a:pt x="996" y="476"/>
                </a:lnTo>
                <a:lnTo>
                  <a:pt x="998" y="482"/>
                </a:lnTo>
                <a:lnTo>
                  <a:pt x="999" y="485"/>
                </a:lnTo>
                <a:lnTo>
                  <a:pt x="999" y="485"/>
                </a:lnTo>
                <a:lnTo>
                  <a:pt x="1002" y="493"/>
                </a:lnTo>
                <a:lnTo>
                  <a:pt x="1006" y="501"/>
                </a:lnTo>
                <a:lnTo>
                  <a:pt x="1007" y="510"/>
                </a:lnTo>
                <a:lnTo>
                  <a:pt x="1009" y="515"/>
                </a:lnTo>
                <a:lnTo>
                  <a:pt x="1009" y="515"/>
                </a:lnTo>
                <a:lnTo>
                  <a:pt x="1006" y="521"/>
                </a:lnTo>
                <a:lnTo>
                  <a:pt x="1002" y="531"/>
                </a:lnTo>
                <a:lnTo>
                  <a:pt x="998" y="541"/>
                </a:lnTo>
                <a:lnTo>
                  <a:pt x="994" y="544"/>
                </a:lnTo>
                <a:lnTo>
                  <a:pt x="994" y="544"/>
                </a:lnTo>
                <a:lnTo>
                  <a:pt x="984" y="549"/>
                </a:lnTo>
                <a:lnTo>
                  <a:pt x="877" y="642"/>
                </a:lnTo>
                <a:lnTo>
                  <a:pt x="877" y="642"/>
                </a:lnTo>
                <a:lnTo>
                  <a:pt x="877" y="636"/>
                </a:lnTo>
                <a:lnTo>
                  <a:pt x="875" y="631"/>
                </a:lnTo>
                <a:lnTo>
                  <a:pt x="874" y="629"/>
                </a:lnTo>
                <a:lnTo>
                  <a:pt x="872" y="628"/>
                </a:lnTo>
                <a:lnTo>
                  <a:pt x="872" y="628"/>
                </a:lnTo>
                <a:lnTo>
                  <a:pt x="866" y="625"/>
                </a:lnTo>
                <a:lnTo>
                  <a:pt x="862" y="623"/>
                </a:lnTo>
                <a:lnTo>
                  <a:pt x="862" y="623"/>
                </a:lnTo>
                <a:lnTo>
                  <a:pt x="858" y="617"/>
                </a:lnTo>
                <a:lnTo>
                  <a:pt x="852" y="604"/>
                </a:lnTo>
                <a:lnTo>
                  <a:pt x="847" y="598"/>
                </a:lnTo>
                <a:lnTo>
                  <a:pt x="842" y="592"/>
                </a:lnTo>
                <a:lnTo>
                  <a:pt x="837" y="586"/>
                </a:lnTo>
                <a:lnTo>
                  <a:pt x="833" y="583"/>
                </a:lnTo>
                <a:lnTo>
                  <a:pt x="833" y="583"/>
                </a:lnTo>
                <a:lnTo>
                  <a:pt x="812" y="577"/>
                </a:lnTo>
                <a:lnTo>
                  <a:pt x="803" y="574"/>
                </a:lnTo>
                <a:lnTo>
                  <a:pt x="801" y="571"/>
                </a:lnTo>
                <a:lnTo>
                  <a:pt x="798" y="569"/>
                </a:lnTo>
                <a:lnTo>
                  <a:pt x="798" y="569"/>
                </a:lnTo>
                <a:lnTo>
                  <a:pt x="782" y="550"/>
                </a:lnTo>
                <a:lnTo>
                  <a:pt x="751" y="516"/>
                </a:lnTo>
                <a:lnTo>
                  <a:pt x="721" y="483"/>
                </a:lnTo>
                <a:lnTo>
                  <a:pt x="713" y="472"/>
                </a:lnTo>
                <a:lnTo>
                  <a:pt x="710" y="468"/>
                </a:lnTo>
                <a:lnTo>
                  <a:pt x="710" y="466"/>
                </a:lnTo>
                <a:lnTo>
                  <a:pt x="710" y="466"/>
                </a:lnTo>
                <a:lnTo>
                  <a:pt x="722" y="451"/>
                </a:lnTo>
                <a:lnTo>
                  <a:pt x="730" y="441"/>
                </a:lnTo>
                <a:lnTo>
                  <a:pt x="732" y="436"/>
                </a:lnTo>
                <a:lnTo>
                  <a:pt x="735" y="431"/>
                </a:lnTo>
                <a:lnTo>
                  <a:pt x="735" y="431"/>
                </a:lnTo>
                <a:lnTo>
                  <a:pt x="737" y="424"/>
                </a:lnTo>
                <a:lnTo>
                  <a:pt x="740" y="420"/>
                </a:lnTo>
                <a:lnTo>
                  <a:pt x="741" y="417"/>
                </a:lnTo>
                <a:lnTo>
                  <a:pt x="740" y="412"/>
                </a:lnTo>
                <a:lnTo>
                  <a:pt x="740" y="412"/>
                </a:lnTo>
                <a:lnTo>
                  <a:pt x="733" y="403"/>
                </a:lnTo>
                <a:lnTo>
                  <a:pt x="724" y="393"/>
                </a:lnTo>
                <a:lnTo>
                  <a:pt x="714" y="384"/>
                </a:lnTo>
                <a:lnTo>
                  <a:pt x="711" y="380"/>
                </a:lnTo>
                <a:lnTo>
                  <a:pt x="710" y="378"/>
                </a:lnTo>
                <a:lnTo>
                  <a:pt x="710" y="378"/>
                </a:lnTo>
                <a:lnTo>
                  <a:pt x="710" y="371"/>
                </a:lnTo>
                <a:lnTo>
                  <a:pt x="709" y="370"/>
                </a:lnTo>
                <a:lnTo>
                  <a:pt x="705" y="368"/>
                </a:lnTo>
                <a:lnTo>
                  <a:pt x="705" y="368"/>
                </a:lnTo>
                <a:lnTo>
                  <a:pt x="699" y="365"/>
                </a:lnTo>
                <a:lnTo>
                  <a:pt x="696" y="363"/>
                </a:lnTo>
                <a:lnTo>
                  <a:pt x="696" y="363"/>
                </a:lnTo>
                <a:lnTo>
                  <a:pt x="694" y="359"/>
                </a:lnTo>
                <a:lnTo>
                  <a:pt x="694" y="355"/>
                </a:lnTo>
                <a:lnTo>
                  <a:pt x="693" y="351"/>
                </a:lnTo>
                <a:lnTo>
                  <a:pt x="692" y="349"/>
                </a:lnTo>
                <a:lnTo>
                  <a:pt x="691" y="348"/>
                </a:lnTo>
                <a:lnTo>
                  <a:pt x="691" y="348"/>
                </a:lnTo>
                <a:lnTo>
                  <a:pt x="688" y="346"/>
                </a:lnTo>
                <a:lnTo>
                  <a:pt x="686" y="342"/>
                </a:lnTo>
                <a:lnTo>
                  <a:pt x="682" y="338"/>
                </a:lnTo>
                <a:lnTo>
                  <a:pt x="680" y="338"/>
                </a:lnTo>
                <a:lnTo>
                  <a:pt x="676" y="338"/>
                </a:lnTo>
                <a:lnTo>
                  <a:pt x="676" y="338"/>
                </a:lnTo>
                <a:lnTo>
                  <a:pt x="665" y="340"/>
                </a:lnTo>
                <a:lnTo>
                  <a:pt x="656" y="343"/>
                </a:lnTo>
                <a:lnTo>
                  <a:pt x="656" y="343"/>
                </a:lnTo>
                <a:lnTo>
                  <a:pt x="650" y="346"/>
                </a:lnTo>
                <a:lnTo>
                  <a:pt x="645" y="351"/>
                </a:lnTo>
                <a:lnTo>
                  <a:pt x="637" y="358"/>
                </a:lnTo>
                <a:lnTo>
                  <a:pt x="637" y="358"/>
                </a:lnTo>
                <a:lnTo>
                  <a:pt x="623" y="376"/>
                </a:lnTo>
                <a:lnTo>
                  <a:pt x="612" y="392"/>
                </a:lnTo>
                <a:lnTo>
                  <a:pt x="612" y="392"/>
                </a:lnTo>
                <a:lnTo>
                  <a:pt x="549" y="373"/>
                </a:lnTo>
                <a:lnTo>
                  <a:pt x="549" y="373"/>
                </a:lnTo>
                <a:lnTo>
                  <a:pt x="550" y="369"/>
                </a:lnTo>
                <a:lnTo>
                  <a:pt x="551" y="363"/>
                </a:lnTo>
                <a:lnTo>
                  <a:pt x="554" y="353"/>
                </a:lnTo>
                <a:lnTo>
                  <a:pt x="554" y="353"/>
                </a:lnTo>
                <a:lnTo>
                  <a:pt x="572" y="355"/>
                </a:lnTo>
                <a:lnTo>
                  <a:pt x="593" y="358"/>
                </a:lnTo>
                <a:lnTo>
                  <a:pt x="593" y="358"/>
                </a:lnTo>
                <a:lnTo>
                  <a:pt x="595" y="357"/>
                </a:lnTo>
                <a:lnTo>
                  <a:pt x="598" y="353"/>
                </a:lnTo>
                <a:lnTo>
                  <a:pt x="608" y="340"/>
                </a:lnTo>
                <a:lnTo>
                  <a:pt x="620" y="319"/>
                </a:lnTo>
                <a:lnTo>
                  <a:pt x="632" y="294"/>
                </a:lnTo>
                <a:lnTo>
                  <a:pt x="632" y="294"/>
                </a:lnTo>
                <a:lnTo>
                  <a:pt x="648" y="261"/>
                </a:lnTo>
                <a:lnTo>
                  <a:pt x="652" y="253"/>
                </a:lnTo>
                <a:lnTo>
                  <a:pt x="652" y="245"/>
                </a:lnTo>
                <a:lnTo>
                  <a:pt x="652" y="245"/>
                </a:lnTo>
                <a:lnTo>
                  <a:pt x="653" y="221"/>
                </a:lnTo>
                <a:lnTo>
                  <a:pt x="653" y="208"/>
                </a:lnTo>
                <a:lnTo>
                  <a:pt x="652" y="201"/>
                </a:lnTo>
                <a:lnTo>
                  <a:pt x="652" y="201"/>
                </a:lnTo>
                <a:lnTo>
                  <a:pt x="652" y="197"/>
                </a:lnTo>
                <a:lnTo>
                  <a:pt x="652" y="191"/>
                </a:lnTo>
                <a:lnTo>
                  <a:pt x="653" y="174"/>
                </a:lnTo>
                <a:lnTo>
                  <a:pt x="656" y="152"/>
                </a:lnTo>
                <a:lnTo>
                  <a:pt x="656" y="152"/>
                </a:lnTo>
                <a:lnTo>
                  <a:pt x="671" y="103"/>
                </a:lnTo>
                <a:lnTo>
                  <a:pt x="671" y="103"/>
                </a:lnTo>
                <a:lnTo>
                  <a:pt x="682" y="91"/>
                </a:lnTo>
                <a:lnTo>
                  <a:pt x="688" y="82"/>
                </a:lnTo>
                <a:lnTo>
                  <a:pt x="691" y="80"/>
                </a:lnTo>
                <a:lnTo>
                  <a:pt x="691" y="79"/>
                </a:lnTo>
                <a:lnTo>
                  <a:pt x="691" y="79"/>
                </a:lnTo>
                <a:lnTo>
                  <a:pt x="689" y="75"/>
                </a:lnTo>
                <a:lnTo>
                  <a:pt x="689" y="67"/>
                </a:lnTo>
                <a:lnTo>
                  <a:pt x="688" y="59"/>
                </a:lnTo>
                <a:lnTo>
                  <a:pt x="687" y="56"/>
                </a:lnTo>
                <a:lnTo>
                  <a:pt x="686" y="54"/>
                </a:lnTo>
                <a:lnTo>
                  <a:pt x="686" y="54"/>
                </a:lnTo>
                <a:lnTo>
                  <a:pt x="681" y="52"/>
                </a:lnTo>
                <a:lnTo>
                  <a:pt x="672" y="47"/>
                </a:lnTo>
                <a:lnTo>
                  <a:pt x="665" y="43"/>
                </a:lnTo>
                <a:lnTo>
                  <a:pt x="663" y="41"/>
                </a:lnTo>
                <a:lnTo>
                  <a:pt x="661" y="39"/>
                </a:lnTo>
                <a:lnTo>
                  <a:pt x="661" y="39"/>
                </a:lnTo>
                <a:lnTo>
                  <a:pt x="660" y="38"/>
                </a:lnTo>
                <a:lnTo>
                  <a:pt x="658" y="37"/>
                </a:lnTo>
                <a:lnTo>
                  <a:pt x="650" y="34"/>
                </a:lnTo>
                <a:lnTo>
                  <a:pt x="642" y="33"/>
                </a:lnTo>
                <a:lnTo>
                  <a:pt x="639" y="33"/>
                </a:lnTo>
                <a:lnTo>
                  <a:pt x="637" y="34"/>
                </a:lnTo>
                <a:lnTo>
                  <a:pt x="637" y="34"/>
                </a:lnTo>
                <a:lnTo>
                  <a:pt x="631" y="38"/>
                </a:lnTo>
                <a:lnTo>
                  <a:pt x="627" y="39"/>
                </a:lnTo>
                <a:lnTo>
                  <a:pt x="627" y="39"/>
                </a:lnTo>
                <a:lnTo>
                  <a:pt x="600" y="31"/>
                </a:lnTo>
                <a:lnTo>
                  <a:pt x="582" y="23"/>
                </a:lnTo>
                <a:lnTo>
                  <a:pt x="576" y="21"/>
                </a:lnTo>
                <a:lnTo>
                  <a:pt x="573" y="20"/>
                </a:lnTo>
                <a:lnTo>
                  <a:pt x="573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28E80EB-8E6C-39AA-1526-2873B3779B88}"/>
              </a:ext>
            </a:extLst>
          </p:cNvPr>
          <p:cNvSpPr txBox="1"/>
          <p:nvPr/>
        </p:nvSpPr>
        <p:spPr>
          <a:xfrm>
            <a:off x="3954065" y="435499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色をつけたり、コピーで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グラフィカルなイメージに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975FFEE2-1C2D-B48F-4BAF-94A2F5200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768" y="5504359"/>
            <a:ext cx="2489832" cy="994481"/>
          </a:xfrm>
          <a:prstGeom prst="rect">
            <a:avLst/>
          </a:prstGeom>
        </p:spPr>
      </p:pic>
      <p:sp>
        <p:nvSpPr>
          <p:cNvPr id="28" name="Freeform 7">
            <a:extLst>
              <a:ext uri="{FF2B5EF4-FFF2-40B4-BE49-F238E27FC236}">
                <a16:creationId xmlns:a16="http://schemas.microsoft.com/office/drawing/2014/main" id="{AFCC0C17-C1A8-17E9-2170-FEDDE03E077E}"/>
              </a:ext>
            </a:extLst>
          </p:cNvPr>
          <p:cNvSpPr>
            <a:spLocks/>
          </p:cNvSpPr>
          <p:nvPr/>
        </p:nvSpPr>
        <p:spPr bwMode="auto">
          <a:xfrm>
            <a:off x="7954932" y="5550748"/>
            <a:ext cx="382617" cy="833224"/>
          </a:xfrm>
          <a:custGeom>
            <a:avLst/>
            <a:gdLst>
              <a:gd name="T0" fmla="*/ 465 w 1103"/>
              <a:gd name="T1" fmla="*/ 0 h 2402"/>
              <a:gd name="T2" fmla="*/ 421 w 1103"/>
              <a:gd name="T3" fmla="*/ 25 h 2402"/>
              <a:gd name="T4" fmla="*/ 380 w 1103"/>
              <a:gd name="T5" fmla="*/ 70 h 2402"/>
              <a:gd name="T6" fmla="*/ 353 w 1103"/>
              <a:gd name="T7" fmla="*/ 290 h 2402"/>
              <a:gd name="T8" fmla="*/ 218 w 1103"/>
              <a:gd name="T9" fmla="*/ 361 h 2402"/>
              <a:gd name="T10" fmla="*/ 172 w 1103"/>
              <a:gd name="T11" fmla="*/ 412 h 2402"/>
              <a:gd name="T12" fmla="*/ 103 w 1103"/>
              <a:gd name="T13" fmla="*/ 569 h 2402"/>
              <a:gd name="T14" fmla="*/ 69 w 1103"/>
              <a:gd name="T15" fmla="*/ 997 h 2402"/>
              <a:gd name="T16" fmla="*/ 0 w 1103"/>
              <a:gd name="T17" fmla="*/ 1232 h 2402"/>
              <a:gd name="T18" fmla="*/ 71 w 1103"/>
              <a:gd name="T19" fmla="*/ 1273 h 2402"/>
              <a:gd name="T20" fmla="*/ 25 w 1103"/>
              <a:gd name="T21" fmla="*/ 2252 h 2402"/>
              <a:gd name="T22" fmla="*/ 49 w 1103"/>
              <a:gd name="T23" fmla="*/ 2280 h 2402"/>
              <a:gd name="T24" fmla="*/ 54 w 1103"/>
              <a:gd name="T25" fmla="*/ 2358 h 2402"/>
              <a:gd name="T26" fmla="*/ 102 w 1103"/>
              <a:gd name="T27" fmla="*/ 2395 h 2402"/>
              <a:gd name="T28" fmla="*/ 155 w 1103"/>
              <a:gd name="T29" fmla="*/ 2400 h 2402"/>
              <a:gd name="T30" fmla="*/ 186 w 1103"/>
              <a:gd name="T31" fmla="*/ 2378 h 2402"/>
              <a:gd name="T32" fmla="*/ 211 w 1103"/>
              <a:gd name="T33" fmla="*/ 2285 h 2402"/>
              <a:gd name="T34" fmla="*/ 369 w 1103"/>
              <a:gd name="T35" fmla="*/ 1491 h 2402"/>
              <a:gd name="T36" fmla="*/ 436 w 1103"/>
              <a:gd name="T37" fmla="*/ 2197 h 2402"/>
              <a:gd name="T38" fmla="*/ 436 w 1103"/>
              <a:gd name="T39" fmla="*/ 2255 h 2402"/>
              <a:gd name="T40" fmla="*/ 587 w 1103"/>
              <a:gd name="T41" fmla="*/ 2270 h 2402"/>
              <a:gd name="T42" fmla="*/ 742 w 1103"/>
              <a:gd name="T43" fmla="*/ 2289 h 2402"/>
              <a:gd name="T44" fmla="*/ 771 w 1103"/>
              <a:gd name="T45" fmla="*/ 2263 h 2402"/>
              <a:gd name="T46" fmla="*/ 773 w 1103"/>
              <a:gd name="T47" fmla="*/ 2231 h 2402"/>
              <a:gd name="T48" fmla="*/ 683 w 1103"/>
              <a:gd name="T49" fmla="*/ 2210 h 2402"/>
              <a:gd name="T50" fmla="*/ 661 w 1103"/>
              <a:gd name="T51" fmla="*/ 2187 h 2402"/>
              <a:gd name="T52" fmla="*/ 656 w 1103"/>
              <a:gd name="T53" fmla="*/ 1687 h 2402"/>
              <a:gd name="T54" fmla="*/ 592 w 1103"/>
              <a:gd name="T55" fmla="*/ 1300 h 2402"/>
              <a:gd name="T56" fmla="*/ 514 w 1103"/>
              <a:gd name="T57" fmla="*/ 937 h 2402"/>
              <a:gd name="T58" fmla="*/ 798 w 1103"/>
              <a:gd name="T59" fmla="*/ 775 h 2402"/>
              <a:gd name="T60" fmla="*/ 1002 w 1103"/>
              <a:gd name="T61" fmla="*/ 663 h 2402"/>
              <a:gd name="T62" fmla="*/ 1080 w 1103"/>
              <a:gd name="T63" fmla="*/ 497 h 2402"/>
              <a:gd name="T64" fmla="*/ 1102 w 1103"/>
              <a:gd name="T65" fmla="*/ 449 h 2402"/>
              <a:gd name="T66" fmla="*/ 1091 w 1103"/>
              <a:gd name="T67" fmla="*/ 417 h 2402"/>
              <a:gd name="T68" fmla="*/ 1080 w 1103"/>
              <a:gd name="T69" fmla="*/ 400 h 2402"/>
              <a:gd name="T70" fmla="*/ 1047 w 1103"/>
              <a:gd name="T71" fmla="*/ 378 h 2402"/>
              <a:gd name="T72" fmla="*/ 1033 w 1103"/>
              <a:gd name="T73" fmla="*/ 373 h 2402"/>
              <a:gd name="T74" fmla="*/ 997 w 1103"/>
              <a:gd name="T75" fmla="*/ 390 h 2402"/>
              <a:gd name="T76" fmla="*/ 965 w 1103"/>
              <a:gd name="T77" fmla="*/ 431 h 2402"/>
              <a:gd name="T78" fmla="*/ 969 w 1103"/>
              <a:gd name="T79" fmla="*/ 500 h 2402"/>
              <a:gd name="T80" fmla="*/ 795 w 1103"/>
              <a:gd name="T81" fmla="*/ 601 h 2402"/>
              <a:gd name="T82" fmla="*/ 728 w 1103"/>
              <a:gd name="T83" fmla="*/ 573 h 2402"/>
              <a:gd name="T84" fmla="*/ 710 w 1103"/>
              <a:gd name="T85" fmla="*/ 510 h 2402"/>
              <a:gd name="T86" fmla="*/ 798 w 1103"/>
              <a:gd name="T87" fmla="*/ 442 h 2402"/>
              <a:gd name="T88" fmla="*/ 806 w 1103"/>
              <a:gd name="T89" fmla="*/ 388 h 2402"/>
              <a:gd name="T90" fmla="*/ 783 w 1103"/>
              <a:gd name="T91" fmla="*/ 369 h 2402"/>
              <a:gd name="T92" fmla="*/ 757 w 1103"/>
              <a:gd name="T93" fmla="*/ 340 h 2402"/>
              <a:gd name="T94" fmla="*/ 734 w 1103"/>
              <a:gd name="T95" fmla="*/ 324 h 2402"/>
              <a:gd name="T96" fmla="*/ 710 w 1103"/>
              <a:gd name="T97" fmla="*/ 329 h 2402"/>
              <a:gd name="T98" fmla="*/ 674 w 1103"/>
              <a:gd name="T99" fmla="*/ 385 h 2402"/>
              <a:gd name="T100" fmla="*/ 639 w 1103"/>
              <a:gd name="T101" fmla="*/ 450 h 2402"/>
              <a:gd name="T102" fmla="*/ 602 w 1103"/>
              <a:gd name="T103" fmla="*/ 427 h 2402"/>
              <a:gd name="T104" fmla="*/ 596 w 1103"/>
              <a:gd name="T105" fmla="*/ 369 h 2402"/>
              <a:gd name="T106" fmla="*/ 622 w 1103"/>
              <a:gd name="T107" fmla="*/ 344 h 2402"/>
              <a:gd name="T108" fmla="*/ 644 w 1103"/>
              <a:gd name="T109" fmla="*/ 255 h 2402"/>
              <a:gd name="T110" fmla="*/ 651 w 1103"/>
              <a:gd name="T111" fmla="*/ 236 h 2402"/>
              <a:gd name="T112" fmla="*/ 649 w 1103"/>
              <a:gd name="T113" fmla="*/ 176 h 2402"/>
              <a:gd name="T114" fmla="*/ 671 w 1103"/>
              <a:gd name="T115" fmla="*/ 65 h 2402"/>
              <a:gd name="T116" fmla="*/ 653 w 1103"/>
              <a:gd name="T117" fmla="*/ 21 h 2402"/>
              <a:gd name="T118" fmla="*/ 602 w 1103"/>
              <a:gd name="T119" fmla="*/ 10 h 2402"/>
              <a:gd name="T120" fmla="*/ 563 w 1103"/>
              <a:gd name="T121" fmla="*/ 20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2402">
                <a:moveTo>
                  <a:pt x="563" y="20"/>
                </a:moveTo>
                <a:lnTo>
                  <a:pt x="563" y="20"/>
                </a:lnTo>
                <a:lnTo>
                  <a:pt x="518" y="9"/>
                </a:lnTo>
                <a:lnTo>
                  <a:pt x="487" y="3"/>
                </a:lnTo>
                <a:lnTo>
                  <a:pt x="474" y="0"/>
                </a:lnTo>
                <a:lnTo>
                  <a:pt x="465" y="0"/>
                </a:lnTo>
                <a:lnTo>
                  <a:pt x="465" y="0"/>
                </a:lnTo>
                <a:lnTo>
                  <a:pt x="459" y="2"/>
                </a:lnTo>
                <a:lnTo>
                  <a:pt x="452" y="5"/>
                </a:lnTo>
                <a:lnTo>
                  <a:pt x="437" y="13"/>
                </a:lnTo>
                <a:lnTo>
                  <a:pt x="426" y="21"/>
                </a:lnTo>
                <a:lnTo>
                  <a:pt x="421" y="25"/>
                </a:lnTo>
                <a:lnTo>
                  <a:pt x="421" y="25"/>
                </a:lnTo>
                <a:lnTo>
                  <a:pt x="397" y="45"/>
                </a:lnTo>
                <a:lnTo>
                  <a:pt x="397" y="45"/>
                </a:lnTo>
                <a:lnTo>
                  <a:pt x="393" y="48"/>
                </a:lnTo>
                <a:lnTo>
                  <a:pt x="389" y="54"/>
                </a:lnTo>
                <a:lnTo>
                  <a:pt x="380" y="70"/>
                </a:lnTo>
                <a:lnTo>
                  <a:pt x="367" y="94"/>
                </a:lnTo>
                <a:lnTo>
                  <a:pt x="372" y="148"/>
                </a:lnTo>
                <a:lnTo>
                  <a:pt x="367" y="211"/>
                </a:lnTo>
                <a:lnTo>
                  <a:pt x="382" y="241"/>
                </a:lnTo>
                <a:lnTo>
                  <a:pt x="372" y="290"/>
                </a:lnTo>
                <a:lnTo>
                  <a:pt x="353" y="290"/>
                </a:lnTo>
                <a:lnTo>
                  <a:pt x="328" y="314"/>
                </a:lnTo>
                <a:lnTo>
                  <a:pt x="328" y="314"/>
                </a:lnTo>
                <a:lnTo>
                  <a:pt x="307" y="323"/>
                </a:lnTo>
                <a:lnTo>
                  <a:pt x="263" y="340"/>
                </a:lnTo>
                <a:lnTo>
                  <a:pt x="239" y="351"/>
                </a:lnTo>
                <a:lnTo>
                  <a:pt x="218" y="361"/>
                </a:lnTo>
                <a:lnTo>
                  <a:pt x="201" y="371"/>
                </a:lnTo>
                <a:lnTo>
                  <a:pt x="195" y="374"/>
                </a:lnTo>
                <a:lnTo>
                  <a:pt x="191" y="378"/>
                </a:lnTo>
                <a:lnTo>
                  <a:pt x="191" y="378"/>
                </a:lnTo>
                <a:lnTo>
                  <a:pt x="184" y="390"/>
                </a:lnTo>
                <a:lnTo>
                  <a:pt x="172" y="412"/>
                </a:lnTo>
                <a:lnTo>
                  <a:pt x="142" y="473"/>
                </a:lnTo>
                <a:lnTo>
                  <a:pt x="126" y="504"/>
                </a:lnTo>
                <a:lnTo>
                  <a:pt x="114" y="534"/>
                </a:lnTo>
                <a:lnTo>
                  <a:pt x="106" y="556"/>
                </a:lnTo>
                <a:lnTo>
                  <a:pt x="103" y="564"/>
                </a:lnTo>
                <a:lnTo>
                  <a:pt x="103" y="569"/>
                </a:lnTo>
                <a:lnTo>
                  <a:pt x="103" y="569"/>
                </a:lnTo>
                <a:lnTo>
                  <a:pt x="104" y="628"/>
                </a:lnTo>
                <a:lnTo>
                  <a:pt x="106" y="738"/>
                </a:lnTo>
                <a:lnTo>
                  <a:pt x="108" y="893"/>
                </a:lnTo>
                <a:lnTo>
                  <a:pt x="108" y="893"/>
                </a:lnTo>
                <a:lnTo>
                  <a:pt x="69" y="997"/>
                </a:lnTo>
                <a:lnTo>
                  <a:pt x="25" y="1113"/>
                </a:lnTo>
                <a:lnTo>
                  <a:pt x="25" y="1113"/>
                </a:lnTo>
                <a:lnTo>
                  <a:pt x="19" y="1139"/>
                </a:lnTo>
                <a:lnTo>
                  <a:pt x="9" y="1181"/>
                </a:lnTo>
                <a:lnTo>
                  <a:pt x="2" y="1220"/>
                </a:lnTo>
                <a:lnTo>
                  <a:pt x="0" y="1232"/>
                </a:lnTo>
                <a:lnTo>
                  <a:pt x="0" y="1236"/>
                </a:lnTo>
                <a:lnTo>
                  <a:pt x="0" y="1236"/>
                </a:lnTo>
                <a:lnTo>
                  <a:pt x="7" y="1238"/>
                </a:lnTo>
                <a:lnTo>
                  <a:pt x="22" y="1247"/>
                </a:lnTo>
                <a:lnTo>
                  <a:pt x="71" y="1273"/>
                </a:lnTo>
                <a:lnTo>
                  <a:pt x="71" y="1273"/>
                </a:lnTo>
                <a:lnTo>
                  <a:pt x="87" y="1521"/>
                </a:lnTo>
                <a:lnTo>
                  <a:pt x="98" y="1701"/>
                </a:lnTo>
                <a:lnTo>
                  <a:pt x="98" y="1701"/>
                </a:lnTo>
                <a:lnTo>
                  <a:pt x="30" y="2226"/>
                </a:lnTo>
                <a:lnTo>
                  <a:pt x="30" y="2226"/>
                </a:lnTo>
                <a:lnTo>
                  <a:pt x="25" y="2252"/>
                </a:lnTo>
                <a:lnTo>
                  <a:pt x="24" y="2264"/>
                </a:lnTo>
                <a:lnTo>
                  <a:pt x="24" y="2268"/>
                </a:lnTo>
                <a:lnTo>
                  <a:pt x="25" y="2270"/>
                </a:lnTo>
                <a:lnTo>
                  <a:pt x="25" y="2270"/>
                </a:lnTo>
                <a:lnTo>
                  <a:pt x="49" y="2280"/>
                </a:lnTo>
                <a:lnTo>
                  <a:pt x="49" y="2280"/>
                </a:lnTo>
                <a:lnTo>
                  <a:pt x="49" y="2290"/>
                </a:lnTo>
                <a:lnTo>
                  <a:pt x="48" y="2312"/>
                </a:lnTo>
                <a:lnTo>
                  <a:pt x="51" y="2338"/>
                </a:lnTo>
                <a:lnTo>
                  <a:pt x="52" y="2349"/>
                </a:lnTo>
                <a:lnTo>
                  <a:pt x="54" y="2358"/>
                </a:lnTo>
                <a:lnTo>
                  <a:pt x="54" y="2358"/>
                </a:lnTo>
                <a:lnTo>
                  <a:pt x="57" y="2362"/>
                </a:lnTo>
                <a:lnTo>
                  <a:pt x="59" y="2367"/>
                </a:lnTo>
                <a:lnTo>
                  <a:pt x="67" y="2374"/>
                </a:lnTo>
                <a:lnTo>
                  <a:pt x="78" y="2382"/>
                </a:lnTo>
                <a:lnTo>
                  <a:pt x="90" y="2389"/>
                </a:lnTo>
                <a:lnTo>
                  <a:pt x="102" y="2395"/>
                </a:lnTo>
                <a:lnTo>
                  <a:pt x="114" y="2399"/>
                </a:lnTo>
                <a:lnTo>
                  <a:pt x="126" y="2402"/>
                </a:lnTo>
                <a:lnTo>
                  <a:pt x="137" y="2402"/>
                </a:lnTo>
                <a:lnTo>
                  <a:pt x="137" y="2402"/>
                </a:lnTo>
                <a:lnTo>
                  <a:pt x="146" y="2401"/>
                </a:lnTo>
                <a:lnTo>
                  <a:pt x="155" y="2400"/>
                </a:lnTo>
                <a:lnTo>
                  <a:pt x="161" y="2398"/>
                </a:lnTo>
                <a:lnTo>
                  <a:pt x="167" y="2395"/>
                </a:lnTo>
                <a:lnTo>
                  <a:pt x="172" y="2391"/>
                </a:lnTo>
                <a:lnTo>
                  <a:pt x="177" y="2388"/>
                </a:lnTo>
                <a:lnTo>
                  <a:pt x="186" y="2378"/>
                </a:lnTo>
                <a:lnTo>
                  <a:pt x="186" y="2378"/>
                </a:lnTo>
                <a:lnTo>
                  <a:pt x="191" y="2369"/>
                </a:lnTo>
                <a:lnTo>
                  <a:pt x="196" y="2357"/>
                </a:lnTo>
                <a:lnTo>
                  <a:pt x="200" y="2342"/>
                </a:lnTo>
                <a:lnTo>
                  <a:pt x="203" y="2325"/>
                </a:lnTo>
                <a:lnTo>
                  <a:pt x="208" y="2297"/>
                </a:lnTo>
                <a:lnTo>
                  <a:pt x="211" y="2285"/>
                </a:lnTo>
                <a:lnTo>
                  <a:pt x="221" y="2280"/>
                </a:lnTo>
                <a:lnTo>
                  <a:pt x="299" y="1780"/>
                </a:lnTo>
                <a:lnTo>
                  <a:pt x="337" y="1411"/>
                </a:lnTo>
                <a:lnTo>
                  <a:pt x="337" y="1411"/>
                </a:lnTo>
                <a:lnTo>
                  <a:pt x="353" y="1448"/>
                </a:lnTo>
                <a:lnTo>
                  <a:pt x="369" y="1491"/>
                </a:lnTo>
                <a:lnTo>
                  <a:pt x="383" y="1535"/>
                </a:lnTo>
                <a:lnTo>
                  <a:pt x="397" y="1578"/>
                </a:lnTo>
                <a:lnTo>
                  <a:pt x="417" y="1648"/>
                </a:lnTo>
                <a:lnTo>
                  <a:pt x="426" y="1677"/>
                </a:lnTo>
                <a:lnTo>
                  <a:pt x="421" y="2192"/>
                </a:lnTo>
                <a:lnTo>
                  <a:pt x="436" y="2197"/>
                </a:lnTo>
                <a:lnTo>
                  <a:pt x="436" y="2197"/>
                </a:lnTo>
                <a:lnTo>
                  <a:pt x="435" y="2222"/>
                </a:lnTo>
                <a:lnTo>
                  <a:pt x="435" y="2243"/>
                </a:lnTo>
                <a:lnTo>
                  <a:pt x="435" y="2251"/>
                </a:lnTo>
                <a:lnTo>
                  <a:pt x="436" y="2255"/>
                </a:lnTo>
                <a:lnTo>
                  <a:pt x="436" y="2255"/>
                </a:lnTo>
                <a:lnTo>
                  <a:pt x="439" y="2259"/>
                </a:lnTo>
                <a:lnTo>
                  <a:pt x="446" y="2264"/>
                </a:lnTo>
                <a:lnTo>
                  <a:pt x="464" y="2274"/>
                </a:lnTo>
                <a:lnTo>
                  <a:pt x="490" y="2285"/>
                </a:lnTo>
                <a:lnTo>
                  <a:pt x="587" y="2270"/>
                </a:lnTo>
                <a:lnTo>
                  <a:pt x="587" y="2270"/>
                </a:lnTo>
                <a:lnTo>
                  <a:pt x="611" y="2275"/>
                </a:lnTo>
                <a:lnTo>
                  <a:pt x="663" y="2282"/>
                </a:lnTo>
                <a:lnTo>
                  <a:pt x="694" y="2286"/>
                </a:lnTo>
                <a:lnTo>
                  <a:pt x="721" y="2289"/>
                </a:lnTo>
                <a:lnTo>
                  <a:pt x="732" y="2289"/>
                </a:lnTo>
                <a:lnTo>
                  <a:pt x="742" y="2289"/>
                </a:lnTo>
                <a:lnTo>
                  <a:pt x="749" y="2287"/>
                </a:lnTo>
                <a:lnTo>
                  <a:pt x="754" y="2285"/>
                </a:lnTo>
                <a:lnTo>
                  <a:pt x="754" y="2285"/>
                </a:lnTo>
                <a:lnTo>
                  <a:pt x="760" y="2279"/>
                </a:lnTo>
                <a:lnTo>
                  <a:pt x="766" y="2271"/>
                </a:lnTo>
                <a:lnTo>
                  <a:pt x="771" y="2263"/>
                </a:lnTo>
                <a:lnTo>
                  <a:pt x="775" y="2254"/>
                </a:lnTo>
                <a:lnTo>
                  <a:pt x="777" y="2247"/>
                </a:lnTo>
                <a:lnTo>
                  <a:pt x="777" y="2239"/>
                </a:lnTo>
                <a:lnTo>
                  <a:pt x="777" y="2235"/>
                </a:lnTo>
                <a:lnTo>
                  <a:pt x="776" y="2232"/>
                </a:lnTo>
                <a:lnTo>
                  <a:pt x="773" y="2231"/>
                </a:lnTo>
                <a:lnTo>
                  <a:pt x="773" y="2231"/>
                </a:lnTo>
                <a:lnTo>
                  <a:pt x="766" y="2227"/>
                </a:lnTo>
                <a:lnTo>
                  <a:pt x="757" y="2226"/>
                </a:lnTo>
                <a:lnTo>
                  <a:pt x="734" y="2221"/>
                </a:lnTo>
                <a:lnTo>
                  <a:pt x="734" y="2221"/>
                </a:lnTo>
                <a:lnTo>
                  <a:pt x="683" y="2210"/>
                </a:lnTo>
                <a:lnTo>
                  <a:pt x="641" y="2201"/>
                </a:lnTo>
                <a:lnTo>
                  <a:pt x="641" y="2201"/>
                </a:lnTo>
                <a:lnTo>
                  <a:pt x="640" y="2200"/>
                </a:lnTo>
                <a:lnTo>
                  <a:pt x="641" y="2199"/>
                </a:lnTo>
                <a:lnTo>
                  <a:pt x="649" y="2194"/>
                </a:lnTo>
                <a:lnTo>
                  <a:pt x="661" y="2187"/>
                </a:lnTo>
                <a:lnTo>
                  <a:pt x="661" y="2187"/>
                </a:lnTo>
                <a:lnTo>
                  <a:pt x="661" y="1945"/>
                </a:lnTo>
                <a:lnTo>
                  <a:pt x="658" y="1775"/>
                </a:lnTo>
                <a:lnTo>
                  <a:pt x="657" y="1715"/>
                </a:lnTo>
                <a:lnTo>
                  <a:pt x="656" y="1687"/>
                </a:lnTo>
                <a:lnTo>
                  <a:pt x="656" y="1687"/>
                </a:lnTo>
                <a:lnTo>
                  <a:pt x="624" y="1516"/>
                </a:lnTo>
                <a:lnTo>
                  <a:pt x="600" y="1391"/>
                </a:lnTo>
                <a:lnTo>
                  <a:pt x="589" y="1339"/>
                </a:lnTo>
                <a:lnTo>
                  <a:pt x="580" y="1301"/>
                </a:lnTo>
                <a:lnTo>
                  <a:pt x="592" y="1300"/>
                </a:lnTo>
                <a:lnTo>
                  <a:pt x="592" y="1300"/>
                </a:lnTo>
                <a:lnTo>
                  <a:pt x="590" y="1224"/>
                </a:lnTo>
                <a:lnTo>
                  <a:pt x="586" y="1166"/>
                </a:lnTo>
                <a:lnTo>
                  <a:pt x="585" y="1145"/>
                </a:lnTo>
                <a:lnTo>
                  <a:pt x="583" y="1133"/>
                </a:lnTo>
                <a:lnTo>
                  <a:pt x="583" y="1133"/>
                </a:lnTo>
                <a:lnTo>
                  <a:pt x="514" y="937"/>
                </a:lnTo>
                <a:lnTo>
                  <a:pt x="607" y="697"/>
                </a:lnTo>
                <a:lnTo>
                  <a:pt x="607" y="697"/>
                </a:lnTo>
                <a:lnTo>
                  <a:pt x="697" y="736"/>
                </a:lnTo>
                <a:lnTo>
                  <a:pt x="762" y="761"/>
                </a:lnTo>
                <a:lnTo>
                  <a:pt x="786" y="771"/>
                </a:lnTo>
                <a:lnTo>
                  <a:pt x="798" y="775"/>
                </a:lnTo>
                <a:lnTo>
                  <a:pt x="798" y="775"/>
                </a:lnTo>
                <a:lnTo>
                  <a:pt x="803" y="774"/>
                </a:lnTo>
                <a:lnTo>
                  <a:pt x="811" y="770"/>
                </a:lnTo>
                <a:lnTo>
                  <a:pt x="841" y="755"/>
                </a:lnTo>
                <a:lnTo>
                  <a:pt x="922" y="709"/>
                </a:lnTo>
                <a:lnTo>
                  <a:pt x="1002" y="663"/>
                </a:lnTo>
                <a:lnTo>
                  <a:pt x="1037" y="643"/>
                </a:lnTo>
                <a:lnTo>
                  <a:pt x="1018" y="569"/>
                </a:lnTo>
                <a:lnTo>
                  <a:pt x="1037" y="545"/>
                </a:lnTo>
                <a:lnTo>
                  <a:pt x="1037" y="545"/>
                </a:lnTo>
                <a:lnTo>
                  <a:pt x="1063" y="518"/>
                </a:lnTo>
                <a:lnTo>
                  <a:pt x="1080" y="497"/>
                </a:lnTo>
                <a:lnTo>
                  <a:pt x="1088" y="487"/>
                </a:lnTo>
                <a:lnTo>
                  <a:pt x="1091" y="481"/>
                </a:lnTo>
                <a:lnTo>
                  <a:pt x="1091" y="481"/>
                </a:lnTo>
                <a:lnTo>
                  <a:pt x="1096" y="470"/>
                </a:lnTo>
                <a:lnTo>
                  <a:pt x="1101" y="455"/>
                </a:lnTo>
                <a:lnTo>
                  <a:pt x="1102" y="449"/>
                </a:lnTo>
                <a:lnTo>
                  <a:pt x="1103" y="443"/>
                </a:lnTo>
                <a:lnTo>
                  <a:pt x="1103" y="437"/>
                </a:lnTo>
                <a:lnTo>
                  <a:pt x="1101" y="432"/>
                </a:lnTo>
                <a:lnTo>
                  <a:pt x="1101" y="432"/>
                </a:lnTo>
                <a:lnTo>
                  <a:pt x="1091" y="417"/>
                </a:lnTo>
                <a:lnTo>
                  <a:pt x="1091" y="417"/>
                </a:lnTo>
                <a:lnTo>
                  <a:pt x="1091" y="417"/>
                </a:lnTo>
                <a:lnTo>
                  <a:pt x="1092" y="416"/>
                </a:lnTo>
                <a:lnTo>
                  <a:pt x="1090" y="413"/>
                </a:lnTo>
                <a:lnTo>
                  <a:pt x="1086" y="407"/>
                </a:lnTo>
                <a:lnTo>
                  <a:pt x="1086" y="407"/>
                </a:lnTo>
                <a:lnTo>
                  <a:pt x="1080" y="400"/>
                </a:lnTo>
                <a:lnTo>
                  <a:pt x="1073" y="396"/>
                </a:lnTo>
                <a:lnTo>
                  <a:pt x="1067" y="393"/>
                </a:lnTo>
                <a:lnTo>
                  <a:pt x="1067" y="393"/>
                </a:lnTo>
                <a:lnTo>
                  <a:pt x="1061" y="386"/>
                </a:lnTo>
                <a:lnTo>
                  <a:pt x="1055" y="382"/>
                </a:lnTo>
                <a:lnTo>
                  <a:pt x="1047" y="378"/>
                </a:lnTo>
                <a:lnTo>
                  <a:pt x="1047" y="378"/>
                </a:lnTo>
                <a:lnTo>
                  <a:pt x="1040" y="375"/>
                </a:lnTo>
                <a:lnTo>
                  <a:pt x="1036" y="373"/>
                </a:lnTo>
                <a:lnTo>
                  <a:pt x="1034" y="372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4"/>
                </a:lnTo>
                <a:lnTo>
                  <a:pt x="1029" y="375"/>
                </a:lnTo>
                <a:lnTo>
                  <a:pt x="1023" y="378"/>
                </a:lnTo>
                <a:lnTo>
                  <a:pt x="1013" y="383"/>
                </a:lnTo>
                <a:lnTo>
                  <a:pt x="1013" y="383"/>
                </a:lnTo>
                <a:lnTo>
                  <a:pt x="997" y="390"/>
                </a:lnTo>
                <a:lnTo>
                  <a:pt x="991" y="395"/>
                </a:lnTo>
                <a:lnTo>
                  <a:pt x="984" y="402"/>
                </a:lnTo>
                <a:lnTo>
                  <a:pt x="984" y="402"/>
                </a:lnTo>
                <a:lnTo>
                  <a:pt x="976" y="412"/>
                </a:lnTo>
                <a:lnTo>
                  <a:pt x="970" y="421"/>
                </a:lnTo>
                <a:lnTo>
                  <a:pt x="965" y="431"/>
                </a:lnTo>
                <a:lnTo>
                  <a:pt x="964" y="436"/>
                </a:lnTo>
                <a:lnTo>
                  <a:pt x="964" y="442"/>
                </a:lnTo>
                <a:lnTo>
                  <a:pt x="964" y="442"/>
                </a:lnTo>
                <a:lnTo>
                  <a:pt x="965" y="458"/>
                </a:lnTo>
                <a:lnTo>
                  <a:pt x="967" y="477"/>
                </a:lnTo>
                <a:lnTo>
                  <a:pt x="969" y="500"/>
                </a:lnTo>
                <a:lnTo>
                  <a:pt x="935" y="535"/>
                </a:lnTo>
                <a:lnTo>
                  <a:pt x="925" y="525"/>
                </a:lnTo>
                <a:lnTo>
                  <a:pt x="925" y="525"/>
                </a:lnTo>
                <a:lnTo>
                  <a:pt x="858" y="564"/>
                </a:lnTo>
                <a:lnTo>
                  <a:pt x="811" y="592"/>
                </a:lnTo>
                <a:lnTo>
                  <a:pt x="795" y="601"/>
                </a:lnTo>
                <a:lnTo>
                  <a:pt x="788" y="603"/>
                </a:lnTo>
                <a:lnTo>
                  <a:pt x="788" y="603"/>
                </a:lnTo>
                <a:lnTo>
                  <a:pt x="744" y="579"/>
                </a:lnTo>
                <a:lnTo>
                  <a:pt x="744" y="579"/>
                </a:lnTo>
                <a:lnTo>
                  <a:pt x="734" y="575"/>
                </a:lnTo>
                <a:lnTo>
                  <a:pt x="728" y="573"/>
                </a:lnTo>
                <a:lnTo>
                  <a:pt x="726" y="570"/>
                </a:lnTo>
                <a:lnTo>
                  <a:pt x="724" y="569"/>
                </a:lnTo>
                <a:lnTo>
                  <a:pt x="724" y="569"/>
                </a:lnTo>
                <a:lnTo>
                  <a:pt x="722" y="558"/>
                </a:lnTo>
                <a:lnTo>
                  <a:pt x="717" y="537"/>
                </a:lnTo>
                <a:lnTo>
                  <a:pt x="710" y="510"/>
                </a:lnTo>
                <a:lnTo>
                  <a:pt x="710" y="510"/>
                </a:lnTo>
                <a:lnTo>
                  <a:pt x="754" y="477"/>
                </a:lnTo>
                <a:lnTo>
                  <a:pt x="783" y="454"/>
                </a:lnTo>
                <a:lnTo>
                  <a:pt x="794" y="447"/>
                </a:lnTo>
                <a:lnTo>
                  <a:pt x="798" y="442"/>
                </a:lnTo>
                <a:lnTo>
                  <a:pt x="798" y="442"/>
                </a:lnTo>
                <a:lnTo>
                  <a:pt x="803" y="426"/>
                </a:lnTo>
                <a:lnTo>
                  <a:pt x="806" y="416"/>
                </a:lnTo>
                <a:lnTo>
                  <a:pt x="808" y="407"/>
                </a:lnTo>
                <a:lnTo>
                  <a:pt x="808" y="407"/>
                </a:lnTo>
                <a:lnTo>
                  <a:pt x="808" y="399"/>
                </a:lnTo>
                <a:lnTo>
                  <a:pt x="806" y="388"/>
                </a:lnTo>
                <a:lnTo>
                  <a:pt x="804" y="384"/>
                </a:lnTo>
                <a:lnTo>
                  <a:pt x="801" y="379"/>
                </a:lnTo>
                <a:lnTo>
                  <a:pt x="798" y="375"/>
                </a:lnTo>
                <a:lnTo>
                  <a:pt x="793" y="373"/>
                </a:lnTo>
                <a:lnTo>
                  <a:pt x="793" y="373"/>
                </a:lnTo>
                <a:lnTo>
                  <a:pt x="783" y="369"/>
                </a:lnTo>
                <a:lnTo>
                  <a:pt x="777" y="364"/>
                </a:lnTo>
                <a:lnTo>
                  <a:pt x="772" y="360"/>
                </a:lnTo>
                <a:lnTo>
                  <a:pt x="768" y="353"/>
                </a:lnTo>
                <a:lnTo>
                  <a:pt x="768" y="353"/>
                </a:lnTo>
                <a:lnTo>
                  <a:pt x="764" y="347"/>
                </a:lnTo>
                <a:lnTo>
                  <a:pt x="757" y="340"/>
                </a:lnTo>
                <a:lnTo>
                  <a:pt x="749" y="334"/>
                </a:lnTo>
                <a:lnTo>
                  <a:pt x="749" y="334"/>
                </a:lnTo>
                <a:lnTo>
                  <a:pt x="744" y="329"/>
                </a:lnTo>
                <a:lnTo>
                  <a:pt x="739" y="326"/>
                </a:lnTo>
                <a:lnTo>
                  <a:pt x="734" y="324"/>
                </a:lnTo>
                <a:lnTo>
                  <a:pt x="734" y="324"/>
                </a:lnTo>
                <a:lnTo>
                  <a:pt x="728" y="323"/>
                </a:lnTo>
                <a:lnTo>
                  <a:pt x="722" y="324"/>
                </a:lnTo>
                <a:lnTo>
                  <a:pt x="715" y="325"/>
                </a:lnTo>
                <a:lnTo>
                  <a:pt x="712" y="326"/>
                </a:lnTo>
                <a:lnTo>
                  <a:pt x="710" y="329"/>
                </a:lnTo>
                <a:lnTo>
                  <a:pt x="710" y="329"/>
                </a:lnTo>
                <a:lnTo>
                  <a:pt x="695" y="346"/>
                </a:lnTo>
                <a:lnTo>
                  <a:pt x="680" y="363"/>
                </a:lnTo>
                <a:lnTo>
                  <a:pt x="680" y="363"/>
                </a:lnTo>
                <a:lnTo>
                  <a:pt x="679" y="367"/>
                </a:lnTo>
                <a:lnTo>
                  <a:pt x="677" y="372"/>
                </a:lnTo>
                <a:lnTo>
                  <a:pt x="674" y="385"/>
                </a:lnTo>
                <a:lnTo>
                  <a:pt x="671" y="402"/>
                </a:lnTo>
                <a:lnTo>
                  <a:pt x="656" y="427"/>
                </a:lnTo>
                <a:lnTo>
                  <a:pt x="656" y="427"/>
                </a:lnTo>
                <a:lnTo>
                  <a:pt x="649" y="439"/>
                </a:lnTo>
                <a:lnTo>
                  <a:pt x="641" y="447"/>
                </a:lnTo>
                <a:lnTo>
                  <a:pt x="639" y="450"/>
                </a:lnTo>
                <a:lnTo>
                  <a:pt x="636" y="451"/>
                </a:lnTo>
                <a:lnTo>
                  <a:pt x="636" y="451"/>
                </a:lnTo>
                <a:lnTo>
                  <a:pt x="634" y="451"/>
                </a:lnTo>
                <a:lnTo>
                  <a:pt x="629" y="448"/>
                </a:lnTo>
                <a:lnTo>
                  <a:pt x="618" y="439"/>
                </a:lnTo>
                <a:lnTo>
                  <a:pt x="602" y="427"/>
                </a:lnTo>
                <a:lnTo>
                  <a:pt x="524" y="393"/>
                </a:lnTo>
                <a:lnTo>
                  <a:pt x="539" y="363"/>
                </a:lnTo>
                <a:lnTo>
                  <a:pt x="539" y="363"/>
                </a:lnTo>
                <a:lnTo>
                  <a:pt x="567" y="367"/>
                </a:lnTo>
                <a:lnTo>
                  <a:pt x="587" y="369"/>
                </a:lnTo>
                <a:lnTo>
                  <a:pt x="596" y="369"/>
                </a:lnTo>
                <a:lnTo>
                  <a:pt x="602" y="368"/>
                </a:lnTo>
                <a:lnTo>
                  <a:pt x="602" y="368"/>
                </a:lnTo>
                <a:lnTo>
                  <a:pt x="606" y="366"/>
                </a:lnTo>
                <a:lnTo>
                  <a:pt x="609" y="362"/>
                </a:lnTo>
                <a:lnTo>
                  <a:pt x="616" y="353"/>
                </a:lnTo>
                <a:lnTo>
                  <a:pt x="622" y="344"/>
                </a:lnTo>
                <a:lnTo>
                  <a:pt x="631" y="309"/>
                </a:lnTo>
                <a:lnTo>
                  <a:pt x="631" y="299"/>
                </a:lnTo>
                <a:lnTo>
                  <a:pt x="641" y="290"/>
                </a:lnTo>
                <a:lnTo>
                  <a:pt x="641" y="255"/>
                </a:lnTo>
                <a:lnTo>
                  <a:pt x="641" y="255"/>
                </a:lnTo>
                <a:lnTo>
                  <a:pt x="644" y="255"/>
                </a:lnTo>
                <a:lnTo>
                  <a:pt x="647" y="253"/>
                </a:lnTo>
                <a:lnTo>
                  <a:pt x="650" y="252"/>
                </a:lnTo>
                <a:lnTo>
                  <a:pt x="651" y="248"/>
                </a:lnTo>
                <a:lnTo>
                  <a:pt x="651" y="243"/>
                </a:lnTo>
                <a:lnTo>
                  <a:pt x="651" y="236"/>
                </a:lnTo>
                <a:lnTo>
                  <a:pt x="651" y="236"/>
                </a:lnTo>
                <a:lnTo>
                  <a:pt x="647" y="212"/>
                </a:lnTo>
                <a:lnTo>
                  <a:pt x="647" y="205"/>
                </a:lnTo>
                <a:lnTo>
                  <a:pt x="646" y="201"/>
                </a:lnTo>
                <a:lnTo>
                  <a:pt x="646" y="201"/>
                </a:lnTo>
                <a:lnTo>
                  <a:pt x="646" y="193"/>
                </a:lnTo>
                <a:lnTo>
                  <a:pt x="649" y="176"/>
                </a:lnTo>
                <a:lnTo>
                  <a:pt x="651" y="152"/>
                </a:lnTo>
                <a:lnTo>
                  <a:pt x="656" y="128"/>
                </a:lnTo>
                <a:lnTo>
                  <a:pt x="666" y="89"/>
                </a:lnTo>
                <a:lnTo>
                  <a:pt x="666" y="89"/>
                </a:lnTo>
                <a:lnTo>
                  <a:pt x="668" y="76"/>
                </a:lnTo>
                <a:lnTo>
                  <a:pt x="671" y="65"/>
                </a:lnTo>
                <a:lnTo>
                  <a:pt x="671" y="54"/>
                </a:lnTo>
                <a:lnTo>
                  <a:pt x="671" y="54"/>
                </a:lnTo>
                <a:lnTo>
                  <a:pt x="669" y="49"/>
                </a:lnTo>
                <a:lnTo>
                  <a:pt x="667" y="43"/>
                </a:lnTo>
                <a:lnTo>
                  <a:pt x="662" y="31"/>
                </a:lnTo>
                <a:lnTo>
                  <a:pt x="653" y="21"/>
                </a:lnTo>
                <a:lnTo>
                  <a:pt x="650" y="18"/>
                </a:lnTo>
                <a:lnTo>
                  <a:pt x="646" y="15"/>
                </a:lnTo>
                <a:lnTo>
                  <a:pt x="646" y="15"/>
                </a:lnTo>
                <a:lnTo>
                  <a:pt x="635" y="13"/>
                </a:lnTo>
                <a:lnTo>
                  <a:pt x="620" y="11"/>
                </a:lnTo>
                <a:lnTo>
                  <a:pt x="602" y="10"/>
                </a:lnTo>
                <a:lnTo>
                  <a:pt x="602" y="10"/>
                </a:lnTo>
                <a:lnTo>
                  <a:pt x="585" y="15"/>
                </a:lnTo>
                <a:lnTo>
                  <a:pt x="572" y="19"/>
                </a:lnTo>
                <a:lnTo>
                  <a:pt x="567" y="20"/>
                </a:lnTo>
                <a:lnTo>
                  <a:pt x="563" y="20"/>
                </a:lnTo>
                <a:lnTo>
                  <a:pt x="563" y="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7">
            <a:extLst>
              <a:ext uri="{FF2B5EF4-FFF2-40B4-BE49-F238E27FC236}">
                <a16:creationId xmlns:a16="http://schemas.microsoft.com/office/drawing/2014/main" id="{921716DF-72C1-F3BB-DE64-581E26159725}"/>
              </a:ext>
            </a:extLst>
          </p:cNvPr>
          <p:cNvSpPr>
            <a:spLocks/>
          </p:cNvSpPr>
          <p:nvPr/>
        </p:nvSpPr>
        <p:spPr bwMode="auto">
          <a:xfrm>
            <a:off x="7452012" y="5087747"/>
            <a:ext cx="382617" cy="833224"/>
          </a:xfrm>
          <a:custGeom>
            <a:avLst/>
            <a:gdLst>
              <a:gd name="T0" fmla="*/ 465 w 1103"/>
              <a:gd name="T1" fmla="*/ 0 h 2402"/>
              <a:gd name="T2" fmla="*/ 421 w 1103"/>
              <a:gd name="T3" fmla="*/ 25 h 2402"/>
              <a:gd name="T4" fmla="*/ 380 w 1103"/>
              <a:gd name="T5" fmla="*/ 70 h 2402"/>
              <a:gd name="T6" fmla="*/ 353 w 1103"/>
              <a:gd name="T7" fmla="*/ 290 h 2402"/>
              <a:gd name="T8" fmla="*/ 218 w 1103"/>
              <a:gd name="T9" fmla="*/ 361 h 2402"/>
              <a:gd name="T10" fmla="*/ 172 w 1103"/>
              <a:gd name="T11" fmla="*/ 412 h 2402"/>
              <a:gd name="T12" fmla="*/ 103 w 1103"/>
              <a:gd name="T13" fmla="*/ 569 h 2402"/>
              <a:gd name="T14" fmla="*/ 69 w 1103"/>
              <a:gd name="T15" fmla="*/ 997 h 2402"/>
              <a:gd name="T16" fmla="*/ 0 w 1103"/>
              <a:gd name="T17" fmla="*/ 1232 h 2402"/>
              <a:gd name="T18" fmla="*/ 71 w 1103"/>
              <a:gd name="T19" fmla="*/ 1273 h 2402"/>
              <a:gd name="T20" fmla="*/ 25 w 1103"/>
              <a:gd name="T21" fmla="*/ 2252 h 2402"/>
              <a:gd name="T22" fmla="*/ 49 w 1103"/>
              <a:gd name="T23" fmla="*/ 2280 h 2402"/>
              <a:gd name="T24" fmla="*/ 54 w 1103"/>
              <a:gd name="T25" fmla="*/ 2358 h 2402"/>
              <a:gd name="T26" fmla="*/ 102 w 1103"/>
              <a:gd name="T27" fmla="*/ 2395 h 2402"/>
              <a:gd name="T28" fmla="*/ 155 w 1103"/>
              <a:gd name="T29" fmla="*/ 2400 h 2402"/>
              <a:gd name="T30" fmla="*/ 186 w 1103"/>
              <a:gd name="T31" fmla="*/ 2378 h 2402"/>
              <a:gd name="T32" fmla="*/ 211 w 1103"/>
              <a:gd name="T33" fmla="*/ 2285 h 2402"/>
              <a:gd name="T34" fmla="*/ 369 w 1103"/>
              <a:gd name="T35" fmla="*/ 1491 h 2402"/>
              <a:gd name="T36" fmla="*/ 436 w 1103"/>
              <a:gd name="T37" fmla="*/ 2197 h 2402"/>
              <a:gd name="T38" fmla="*/ 436 w 1103"/>
              <a:gd name="T39" fmla="*/ 2255 h 2402"/>
              <a:gd name="T40" fmla="*/ 587 w 1103"/>
              <a:gd name="T41" fmla="*/ 2270 h 2402"/>
              <a:gd name="T42" fmla="*/ 742 w 1103"/>
              <a:gd name="T43" fmla="*/ 2289 h 2402"/>
              <a:gd name="T44" fmla="*/ 771 w 1103"/>
              <a:gd name="T45" fmla="*/ 2263 h 2402"/>
              <a:gd name="T46" fmla="*/ 773 w 1103"/>
              <a:gd name="T47" fmla="*/ 2231 h 2402"/>
              <a:gd name="T48" fmla="*/ 683 w 1103"/>
              <a:gd name="T49" fmla="*/ 2210 h 2402"/>
              <a:gd name="T50" fmla="*/ 661 w 1103"/>
              <a:gd name="T51" fmla="*/ 2187 h 2402"/>
              <a:gd name="T52" fmla="*/ 656 w 1103"/>
              <a:gd name="T53" fmla="*/ 1687 h 2402"/>
              <a:gd name="T54" fmla="*/ 592 w 1103"/>
              <a:gd name="T55" fmla="*/ 1300 h 2402"/>
              <a:gd name="T56" fmla="*/ 514 w 1103"/>
              <a:gd name="T57" fmla="*/ 937 h 2402"/>
              <a:gd name="T58" fmla="*/ 798 w 1103"/>
              <a:gd name="T59" fmla="*/ 775 h 2402"/>
              <a:gd name="T60" fmla="*/ 1002 w 1103"/>
              <a:gd name="T61" fmla="*/ 663 h 2402"/>
              <a:gd name="T62" fmla="*/ 1080 w 1103"/>
              <a:gd name="T63" fmla="*/ 497 h 2402"/>
              <a:gd name="T64" fmla="*/ 1102 w 1103"/>
              <a:gd name="T65" fmla="*/ 449 h 2402"/>
              <a:gd name="T66" fmla="*/ 1091 w 1103"/>
              <a:gd name="T67" fmla="*/ 417 h 2402"/>
              <a:gd name="T68" fmla="*/ 1080 w 1103"/>
              <a:gd name="T69" fmla="*/ 400 h 2402"/>
              <a:gd name="T70" fmla="*/ 1047 w 1103"/>
              <a:gd name="T71" fmla="*/ 378 h 2402"/>
              <a:gd name="T72" fmla="*/ 1033 w 1103"/>
              <a:gd name="T73" fmla="*/ 373 h 2402"/>
              <a:gd name="T74" fmla="*/ 997 w 1103"/>
              <a:gd name="T75" fmla="*/ 390 h 2402"/>
              <a:gd name="T76" fmla="*/ 965 w 1103"/>
              <a:gd name="T77" fmla="*/ 431 h 2402"/>
              <a:gd name="T78" fmla="*/ 969 w 1103"/>
              <a:gd name="T79" fmla="*/ 500 h 2402"/>
              <a:gd name="T80" fmla="*/ 795 w 1103"/>
              <a:gd name="T81" fmla="*/ 601 h 2402"/>
              <a:gd name="T82" fmla="*/ 728 w 1103"/>
              <a:gd name="T83" fmla="*/ 573 h 2402"/>
              <a:gd name="T84" fmla="*/ 710 w 1103"/>
              <a:gd name="T85" fmla="*/ 510 h 2402"/>
              <a:gd name="T86" fmla="*/ 798 w 1103"/>
              <a:gd name="T87" fmla="*/ 442 h 2402"/>
              <a:gd name="T88" fmla="*/ 806 w 1103"/>
              <a:gd name="T89" fmla="*/ 388 h 2402"/>
              <a:gd name="T90" fmla="*/ 783 w 1103"/>
              <a:gd name="T91" fmla="*/ 369 h 2402"/>
              <a:gd name="T92" fmla="*/ 757 w 1103"/>
              <a:gd name="T93" fmla="*/ 340 h 2402"/>
              <a:gd name="T94" fmla="*/ 734 w 1103"/>
              <a:gd name="T95" fmla="*/ 324 h 2402"/>
              <a:gd name="T96" fmla="*/ 710 w 1103"/>
              <a:gd name="T97" fmla="*/ 329 h 2402"/>
              <a:gd name="T98" fmla="*/ 674 w 1103"/>
              <a:gd name="T99" fmla="*/ 385 h 2402"/>
              <a:gd name="T100" fmla="*/ 639 w 1103"/>
              <a:gd name="T101" fmla="*/ 450 h 2402"/>
              <a:gd name="T102" fmla="*/ 602 w 1103"/>
              <a:gd name="T103" fmla="*/ 427 h 2402"/>
              <a:gd name="T104" fmla="*/ 596 w 1103"/>
              <a:gd name="T105" fmla="*/ 369 h 2402"/>
              <a:gd name="T106" fmla="*/ 622 w 1103"/>
              <a:gd name="T107" fmla="*/ 344 h 2402"/>
              <a:gd name="T108" fmla="*/ 644 w 1103"/>
              <a:gd name="T109" fmla="*/ 255 h 2402"/>
              <a:gd name="T110" fmla="*/ 651 w 1103"/>
              <a:gd name="T111" fmla="*/ 236 h 2402"/>
              <a:gd name="T112" fmla="*/ 649 w 1103"/>
              <a:gd name="T113" fmla="*/ 176 h 2402"/>
              <a:gd name="T114" fmla="*/ 671 w 1103"/>
              <a:gd name="T115" fmla="*/ 65 h 2402"/>
              <a:gd name="T116" fmla="*/ 653 w 1103"/>
              <a:gd name="T117" fmla="*/ 21 h 2402"/>
              <a:gd name="T118" fmla="*/ 602 w 1103"/>
              <a:gd name="T119" fmla="*/ 10 h 2402"/>
              <a:gd name="T120" fmla="*/ 563 w 1103"/>
              <a:gd name="T121" fmla="*/ 20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2402">
                <a:moveTo>
                  <a:pt x="563" y="20"/>
                </a:moveTo>
                <a:lnTo>
                  <a:pt x="563" y="20"/>
                </a:lnTo>
                <a:lnTo>
                  <a:pt x="518" y="9"/>
                </a:lnTo>
                <a:lnTo>
                  <a:pt x="487" y="3"/>
                </a:lnTo>
                <a:lnTo>
                  <a:pt x="474" y="0"/>
                </a:lnTo>
                <a:lnTo>
                  <a:pt x="465" y="0"/>
                </a:lnTo>
                <a:lnTo>
                  <a:pt x="465" y="0"/>
                </a:lnTo>
                <a:lnTo>
                  <a:pt x="459" y="2"/>
                </a:lnTo>
                <a:lnTo>
                  <a:pt x="452" y="5"/>
                </a:lnTo>
                <a:lnTo>
                  <a:pt x="437" y="13"/>
                </a:lnTo>
                <a:lnTo>
                  <a:pt x="426" y="21"/>
                </a:lnTo>
                <a:lnTo>
                  <a:pt x="421" y="25"/>
                </a:lnTo>
                <a:lnTo>
                  <a:pt x="421" y="25"/>
                </a:lnTo>
                <a:lnTo>
                  <a:pt x="397" y="45"/>
                </a:lnTo>
                <a:lnTo>
                  <a:pt x="397" y="45"/>
                </a:lnTo>
                <a:lnTo>
                  <a:pt x="393" y="48"/>
                </a:lnTo>
                <a:lnTo>
                  <a:pt x="389" y="54"/>
                </a:lnTo>
                <a:lnTo>
                  <a:pt x="380" y="70"/>
                </a:lnTo>
                <a:lnTo>
                  <a:pt x="367" y="94"/>
                </a:lnTo>
                <a:lnTo>
                  <a:pt x="372" y="148"/>
                </a:lnTo>
                <a:lnTo>
                  <a:pt x="367" y="211"/>
                </a:lnTo>
                <a:lnTo>
                  <a:pt x="382" y="241"/>
                </a:lnTo>
                <a:lnTo>
                  <a:pt x="372" y="290"/>
                </a:lnTo>
                <a:lnTo>
                  <a:pt x="353" y="290"/>
                </a:lnTo>
                <a:lnTo>
                  <a:pt x="328" y="314"/>
                </a:lnTo>
                <a:lnTo>
                  <a:pt x="328" y="314"/>
                </a:lnTo>
                <a:lnTo>
                  <a:pt x="307" y="323"/>
                </a:lnTo>
                <a:lnTo>
                  <a:pt x="263" y="340"/>
                </a:lnTo>
                <a:lnTo>
                  <a:pt x="239" y="351"/>
                </a:lnTo>
                <a:lnTo>
                  <a:pt x="218" y="361"/>
                </a:lnTo>
                <a:lnTo>
                  <a:pt x="201" y="371"/>
                </a:lnTo>
                <a:lnTo>
                  <a:pt x="195" y="374"/>
                </a:lnTo>
                <a:lnTo>
                  <a:pt x="191" y="378"/>
                </a:lnTo>
                <a:lnTo>
                  <a:pt x="191" y="378"/>
                </a:lnTo>
                <a:lnTo>
                  <a:pt x="184" y="390"/>
                </a:lnTo>
                <a:lnTo>
                  <a:pt x="172" y="412"/>
                </a:lnTo>
                <a:lnTo>
                  <a:pt x="142" y="473"/>
                </a:lnTo>
                <a:lnTo>
                  <a:pt x="126" y="504"/>
                </a:lnTo>
                <a:lnTo>
                  <a:pt x="114" y="534"/>
                </a:lnTo>
                <a:lnTo>
                  <a:pt x="106" y="556"/>
                </a:lnTo>
                <a:lnTo>
                  <a:pt x="103" y="564"/>
                </a:lnTo>
                <a:lnTo>
                  <a:pt x="103" y="569"/>
                </a:lnTo>
                <a:lnTo>
                  <a:pt x="103" y="569"/>
                </a:lnTo>
                <a:lnTo>
                  <a:pt x="104" y="628"/>
                </a:lnTo>
                <a:lnTo>
                  <a:pt x="106" y="738"/>
                </a:lnTo>
                <a:lnTo>
                  <a:pt x="108" y="893"/>
                </a:lnTo>
                <a:lnTo>
                  <a:pt x="108" y="893"/>
                </a:lnTo>
                <a:lnTo>
                  <a:pt x="69" y="997"/>
                </a:lnTo>
                <a:lnTo>
                  <a:pt x="25" y="1113"/>
                </a:lnTo>
                <a:lnTo>
                  <a:pt x="25" y="1113"/>
                </a:lnTo>
                <a:lnTo>
                  <a:pt x="19" y="1139"/>
                </a:lnTo>
                <a:lnTo>
                  <a:pt x="9" y="1181"/>
                </a:lnTo>
                <a:lnTo>
                  <a:pt x="2" y="1220"/>
                </a:lnTo>
                <a:lnTo>
                  <a:pt x="0" y="1232"/>
                </a:lnTo>
                <a:lnTo>
                  <a:pt x="0" y="1236"/>
                </a:lnTo>
                <a:lnTo>
                  <a:pt x="0" y="1236"/>
                </a:lnTo>
                <a:lnTo>
                  <a:pt x="7" y="1238"/>
                </a:lnTo>
                <a:lnTo>
                  <a:pt x="22" y="1247"/>
                </a:lnTo>
                <a:lnTo>
                  <a:pt x="71" y="1273"/>
                </a:lnTo>
                <a:lnTo>
                  <a:pt x="71" y="1273"/>
                </a:lnTo>
                <a:lnTo>
                  <a:pt x="87" y="1521"/>
                </a:lnTo>
                <a:lnTo>
                  <a:pt x="98" y="1701"/>
                </a:lnTo>
                <a:lnTo>
                  <a:pt x="98" y="1701"/>
                </a:lnTo>
                <a:lnTo>
                  <a:pt x="30" y="2226"/>
                </a:lnTo>
                <a:lnTo>
                  <a:pt x="30" y="2226"/>
                </a:lnTo>
                <a:lnTo>
                  <a:pt x="25" y="2252"/>
                </a:lnTo>
                <a:lnTo>
                  <a:pt x="24" y="2264"/>
                </a:lnTo>
                <a:lnTo>
                  <a:pt x="24" y="2268"/>
                </a:lnTo>
                <a:lnTo>
                  <a:pt x="25" y="2270"/>
                </a:lnTo>
                <a:lnTo>
                  <a:pt x="25" y="2270"/>
                </a:lnTo>
                <a:lnTo>
                  <a:pt x="49" y="2280"/>
                </a:lnTo>
                <a:lnTo>
                  <a:pt x="49" y="2280"/>
                </a:lnTo>
                <a:lnTo>
                  <a:pt x="49" y="2290"/>
                </a:lnTo>
                <a:lnTo>
                  <a:pt x="48" y="2312"/>
                </a:lnTo>
                <a:lnTo>
                  <a:pt x="51" y="2338"/>
                </a:lnTo>
                <a:lnTo>
                  <a:pt x="52" y="2349"/>
                </a:lnTo>
                <a:lnTo>
                  <a:pt x="54" y="2358"/>
                </a:lnTo>
                <a:lnTo>
                  <a:pt x="54" y="2358"/>
                </a:lnTo>
                <a:lnTo>
                  <a:pt x="57" y="2362"/>
                </a:lnTo>
                <a:lnTo>
                  <a:pt x="59" y="2367"/>
                </a:lnTo>
                <a:lnTo>
                  <a:pt x="67" y="2374"/>
                </a:lnTo>
                <a:lnTo>
                  <a:pt x="78" y="2382"/>
                </a:lnTo>
                <a:lnTo>
                  <a:pt x="90" y="2389"/>
                </a:lnTo>
                <a:lnTo>
                  <a:pt x="102" y="2395"/>
                </a:lnTo>
                <a:lnTo>
                  <a:pt x="114" y="2399"/>
                </a:lnTo>
                <a:lnTo>
                  <a:pt x="126" y="2402"/>
                </a:lnTo>
                <a:lnTo>
                  <a:pt x="137" y="2402"/>
                </a:lnTo>
                <a:lnTo>
                  <a:pt x="137" y="2402"/>
                </a:lnTo>
                <a:lnTo>
                  <a:pt x="146" y="2401"/>
                </a:lnTo>
                <a:lnTo>
                  <a:pt x="155" y="2400"/>
                </a:lnTo>
                <a:lnTo>
                  <a:pt x="161" y="2398"/>
                </a:lnTo>
                <a:lnTo>
                  <a:pt x="167" y="2395"/>
                </a:lnTo>
                <a:lnTo>
                  <a:pt x="172" y="2391"/>
                </a:lnTo>
                <a:lnTo>
                  <a:pt x="177" y="2388"/>
                </a:lnTo>
                <a:lnTo>
                  <a:pt x="186" y="2378"/>
                </a:lnTo>
                <a:lnTo>
                  <a:pt x="186" y="2378"/>
                </a:lnTo>
                <a:lnTo>
                  <a:pt x="191" y="2369"/>
                </a:lnTo>
                <a:lnTo>
                  <a:pt x="196" y="2357"/>
                </a:lnTo>
                <a:lnTo>
                  <a:pt x="200" y="2342"/>
                </a:lnTo>
                <a:lnTo>
                  <a:pt x="203" y="2325"/>
                </a:lnTo>
                <a:lnTo>
                  <a:pt x="208" y="2297"/>
                </a:lnTo>
                <a:lnTo>
                  <a:pt x="211" y="2285"/>
                </a:lnTo>
                <a:lnTo>
                  <a:pt x="221" y="2280"/>
                </a:lnTo>
                <a:lnTo>
                  <a:pt x="299" y="1780"/>
                </a:lnTo>
                <a:lnTo>
                  <a:pt x="337" y="1411"/>
                </a:lnTo>
                <a:lnTo>
                  <a:pt x="337" y="1411"/>
                </a:lnTo>
                <a:lnTo>
                  <a:pt x="353" y="1448"/>
                </a:lnTo>
                <a:lnTo>
                  <a:pt x="369" y="1491"/>
                </a:lnTo>
                <a:lnTo>
                  <a:pt x="383" y="1535"/>
                </a:lnTo>
                <a:lnTo>
                  <a:pt x="397" y="1578"/>
                </a:lnTo>
                <a:lnTo>
                  <a:pt x="417" y="1648"/>
                </a:lnTo>
                <a:lnTo>
                  <a:pt x="426" y="1677"/>
                </a:lnTo>
                <a:lnTo>
                  <a:pt x="421" y="2192"/>
                </a:lnTo>
                <a:lnTo>
                  <a:pt x="436" y="2197"/>
                </a:lnTo>
                <a:lnTo>
                  <a:pt x="436" y="2197"/>
                </a:lnTo>
                <a:lnTo>
                  <a:pt x="435" y="2222"/>
                </a:lnTo>
                <a:lnTo>
                  <a:pt x="435" y="2243"/>
                </a:lnTo>
                <a:lnTo>
                  <a:pt x="435" y="2251"/>
                </a:lnTo>
                <a:lnTo>
                  <a:pt x="436" y="2255"/>
                </a:lnTo>
                <a:lnTo>
                  <a:pt x="436" y="2255"/>
                </a:lnTo>
                <a:lnTo>
                  <a:pt x="439" y="2259"/>
                </a:lnTo>
                <a:lnTo>
                  <a:pt x="446" y="2264"/>
                </a:lnTo>
                <a:lnTo>
                  <a:pt x="464" y="2274"/>
                </a:lnTo>
                <a:lnTo>
                  <a:pt x="490" y="2285"/>
                </a:lnTo>
                <a:lnTo>
                  <a:pt x="587" y="2270"/>
                </a:lnTo>
                <a:lnTo>
                  <a:pt x="587" y="2270"/>
                </a:lnTo>
                <a:lnTo>
                  <a:pt x="611" y="2275"/>
                </a:lnTo>
                <a:lnTo>
                  <a:pt x="663" y="2282"/>
                </a:lnTo>
                <a:lnTo>
                  <a:pt x="694" y="2286"/>
                </a:lnTo>
                <a:lnTo>
                  <a:pt x="721" y="2289"/>
                </a:lnTo>
                <a:lnTo>
                  <a:pt x="732" y="2289"/>
                </a:lnTo>
                <a:lnTo>
                  <a:pt x="742" y="2289"/>
                </a:lnTo>
                <a:lnTo>
                  <a:pt x="749" y="2287"/>
                </a:lnTo>
                <a:lnTo>
                  <a:pt x="754" y="2285"/>
                </a:lnTo>
                <a:lnTo>
                  <a:pt x="754" y="2285"/>
                </a:lnTo>
                <a:lnTo>
                  <a:pt x="760" y="2279"/>
                </a:lnTo>
                <a:lnTo>
                  <a:pt x="766" y="2271"/>
                </a:lnTo>
                <a:lnTo>
                  <a:pt x="771" y="2263"/>
                </a:lnTo>
                <a:lnTo>
                  <a:pt x="775" y="2254"/>
                </a:lnTo>
                <a:lnTo>
                  <a:pt x="777" y="2247"/>
                </a:lnTo>
                <a:lnTo>
                  <a:pt x="777" y="2239"/>
                </a:lnTo>
                <a:lnTo>
                  <a:pt x="777" y="2235"/>
                </a:lnTo>
                <a:lnTo>
                  <a:pt x="776" y="2232"/>
                </a:lnTo>
                <a:lnTo>
                  <a:pt x="773" y="2231"/>
                </a:lnTo>
                <a:lnTo>
                  <a:pt x="773" y="2231"/>
                </a:lnTo>
                <a:lnTo>
                  <a:pt x="766" y="2227"/>
                </a:lnTo>
                <a:lnTo>
                  <a:pt x="757" y="2226"/>
                </a:lnTo>
                <a:lnTo>
                  <a:pt x="734" y="2221"/>
                </a:lnTo>
                <a:lnTo>
                  <a:pt x="734" y="2221"/>
                </a:lnTo>
                <a:lnTo>
                  <a:pt x="683" y="2210"/>
                </a:lnTo>
                <a:lnTo>
                  <a:pt x="641" y="2201"/>
                </a:lnTo>
                <a:lnTo>
                  <a:pt x="641" y="2201"/>
                </a:lnTo>
                <a:lnTo>
                  <a:pt x="640" y="2200"/>
                </a:lnTo>
                <a:lnTo>
                  <a:pt x="641" y="2199"/>
                </a:lnTo>
                <a:lnTo>
                  <a:pt x="649" y="2194"/>
                </a:lnTo>
                <a:lnTo>
                  <a:pt x="661" y="2187"/>
                </a:lnTo>
                <a:lnTo>
                  <a:pt x="661" y="2187"/>
                </a:lnTo>
                <a:lnTo>
                  <a:pt x="661" y="1945"/>
                </a:lnTo>
                <a:lnTo>
                  <a:pt x="658" y="1775"/>
                </a:lnTo>
                <a:lnTo>
                  <a:pt x="657" y="1715"/>
                </a:lnTo>
                <a:lnTo>
                  <a:pt x="656" y="1687"/>
                </a:lnTo>
                <a:lnTo>
                  <a:pt x="656" y="1687"/>
                </a:lnTo>
                <a:lnTo>
                  <a:pt x="624" y="1516"/>
                </a:lnTo>
                <a:lnTo>
                  <a:pt x="600" y="1391"/>
                </a:lnTo>
                <a:lnTo>
                  <a:pt x="589" y="1339"/>
                </a:lnTo>
                <a:lnTo>
                  <a:pt x="580" y="1301"/>
                </a:lnTo>
                <a:lnTo>
                  <a:pt x="592" y="1300"/>
                </a:lnTo>
                <a:lnTo>
                  <a:pt x="592" y="1300"/>
                </a:lnTo>
                <a:lnTo>
                  <a:pt x="590" y="1224"/>
                </a:lnTo>
                <a:lnTo>
                  <a:pt x="586" y="1166"/>
                </a:lnTo>
                <a:lnTo>
                  <a:pt x="585" y="1145"/>
                </a:lnTo>
                <a:lnTo>
                  <a:pt x="583" y="1133"/>
                </a:lnTo>
                <a:lnTo>
                  <a:pt x="583" y="1133"/>
                </a:lnTo>
                <a:lnTo>
                  <a:pt x="514" y="937"/>
                </a:lnTo>
                <a:lnTo>
                  <a:pt x="607" y="697"/>
                </a:lnTo>
                <a:lnTo>
                  <a:pt x="607" y="697"/>
                </a:lnTo>
                <a:lnTo>
                  <a:pt x="697" y="736"/>
                </a:lnTo>
                <a:lnTo>
                  <a:pt x="762" y="761"/>
                </a:lnTo>
                <a:lnTo>
                  <a:pt x="786" y="771"/>
                </a:lnTo>
                <a:lnTo>
                  <a:pt x="798" y="775"/>
                </a:lnTo>
                <a:lnTo>
                  <a:pt x="798" y="775"/>
                </a:lnTo>
                <a:lnTo>
                  <a:pt x="803" y="774"/>
                </a:lnTo>
                <a:lnTo>
                  <a:pt x="811" y="770"/>
                </a:lnTo>
                <a:lnTo>
                  <a:pt x="841" y="755"/>
                </a:lnTo>
                <a:lnTo>
                  <a:pt x="922" y="709"/>
                </a:lnTo>
                <a:lnTo>
                  <a:pt x="1002" y="663"/>
                </a:lnTo>
                <a:lnTo>
                  <a:pt x="1037" y="643"/>
                </a:lnTo>
                <a:lnTo>
                  <a:pt x="1018" y="569"/>
                </a:lnTo>
                <a:lnTo>
                  <a:pt x="1037" y="545"/>
                </a:lnTo>
                <a:lnTo>
                  <a:pt x="1037" y="545"/>
                </a:lnTo>
                <a:lnTo>
                  <a:pt x="1063" y="518"/>
                </a:lnTo>
                <a:lnTo>
                  <a:pt x="1080" y="497"/>
                </a:lnTo>
                <a:lnTo>
                  <a:pt x="1088" y="487"/>
                </a:lnTo>
                <a:lnTo>
                  <a:pt x="1091" y="481"/>
                </a:lnTo>
                <a:lnTo>
                  <a:pt x="1091" y="481"/>
                </a:lnTo>
                <a:lnTo>
                  <a:pt x="1096" y="470"/>
                </a:lnTo>
                <a:lnTo>
                  <a:pt x="1101" y="455"/>
                </a:lnTo>
                <a:lnTo>
                  <a:pt x="1102" y="449"/>
                </a:lnTo>
                <a:lnTo>
                  <a:pt x="1103" y="443"/>
                </a:lnTo>
                <a:lnTo>
                  <a:pt x="1103" y="437"/>
                </a:lnTo>
                <a:lnTo>
                  <a:pt x="1101" y="432"/>
                </a:lnTo>
                <a:lnTo>
                  <a:pt x="1101" y="432"/>
                </a:lnTo>
                <a:lnTo>
                  <a:pt x="1091" y="417"/>
                </a:lnTo>
                <a:lnTo>
                  <a:pt x="1091" y="417"/>
                </a:lnTo>
                <a:lnTo>
                  <a:pt x="1091" y="417"/>
                </a:lnTo>
                <a:lnTo>
                  <a:pt x="1092" y="416"/>
                </a:lnTo>
                <a:lnTo>
                  <a:pt x="1090" y="413"/>
                </a:lnTo>
                <a:lnTo>
                  <a:pt x="1086" y="407"/>
                </a:lnTo>
                <a:lnTo>
                  <a:pt x="1086" y="407"/>
                </a:lnTo>
                <a:lnTo>
                  <a:pt x="1080" y="400"/>
                </a:lnTo>
                <a:lnTo>
                  <a:pt x="1073" y="396"/>
                </a:lnTo>
                <a:lnTo>
                  <a:pt x="1067" y="393"/>
                </a:lnTo>
                <a:lnTo>
                  <a:pt x="1067" y="393"/>
                </a:lnTo>
                <a:lnTo>
                  <a:pt x="1061" y="386"/>
                </a:lnTo>
                <a:lnTo>
                  <a:pt x="1055" y="382"/>
                </a:lnTo>
                <a:lnTo>
                  <a:pt x="1047" y="378"/>
                </a:lnTo>
                <a:lnTo>
                  <a:pt x="1047" y="378"/>
                </a:lnTo>
                <a:lnTo>
                  <a:pt x="1040" y="375"/>
                </a:lnTo>
                <a:lnTo>
                  <a:pt x="1036" y="373"/>
                </a:lnTo>
                <a:lnTo>
                  <a:pt x="1034" y="372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4"/>
                </a:lnTo>
                <a:lnTo>
                  <a:pt x="1029" y="375"/>
                </a:lnTo>
                <a:lnTo>
                  <a:pt x="1023" y="378"/>
                </a:lnTo>
                <a:lnTo>
                  <a:pt x="1013" y="383"/>
                </a:lnTo>
                <a:lnTo>
                  <a:pt x="1013" y="383"/>
                </a:lnTo>
                <a:lnTo>
                  <a:pt x="997" y="390"/>
                </a:lnTo>
                <a:lnTo>
                  <a:pt x="991" y="395"/>
                </a:lnTo>
                <a:lnTo>
                  <a:pt x="984" y="402"/>
                </a:lnTo>
                <a:lnTo>
                  <a:pt x="984" y="402"/>
                </a:lnTo>
                <a:lnTo>
                  <a:pt x="976" y="412"/>
                </a:lnTo>
                <a:lnTo>
                  <a:pt x="970" y="421"/>
                </a:lnTo>
                <a:lnTo>
                  <a:pt x="965" y="431"/>
                </a:lnTo>
                <a:lnTo>
                  <a:pt x="964" y="436"/>
                </a:lnTo>
                <a:lnTo>
                  <a:pt x="964" y="442"/>
                </a:lnTo>
                <a:lnTo>
                  <a:pt x="964" y="442"/>
                </a:lnTo>
                <a:lnTo>
                  <a:pt x="965" y="458"/>
                </a:lnTo>
                <a:lnTo>
                  <a:pt x="967" y="477"/>
                </a:lnTo>
                <a:lnTo>
                  <a:pt x="969" y="500"/>
                </a:lnTo>
                <a:lnTo>
                  <a:pt x="935" y="535"/>
                </a:lnTo>
                <a:lnTo>
                  <a:pt x="925" y="525"/>
                </a:lnTo>
                <a:lnTo>
                  <a:pt x="925" y="525"/>
                </a:lnTo>
                <a:lnTo>
                  <a:pt x="858" y="564"/>
                </a:lnTo>
                <a:lnTo>
                  <a:pt x="811" y="592"/>
                </a:lnTo>
                <a:lnTo>
                  <a:pt x="795" y="601"/>
                </a:lnTo>
                <a:lnTo>
                  <a:pt x="788" y="603"/>
                </a:lnTo>
                <a:lnTo>
                  <a:pt x="788" y="603"/>
                </a:lnTo>
                <a:lnTo>
                  <a:pt x="744" y="579"/>
                </a:lnTo>
                <a:lnTo>
                  <a:pt x="744" y="579"/>
                </a:lnTo>
                <a:lnTo>
                  <a:pt x="734" y="575"/>
                </a:lnTo>
                <a:lnTo>
                  <a:pt x="728" y="573"/>
                </a:lnTo>
                <a:lnTo>
                  <a:pt x="726" y="570"/>
                </a:lnTo>
                <a:lnTo>
                  <a:pt x="724" y="569"/>
                </a:lnTo>
                <a:lnTo>
                  <a:pt x="724" y="569"/>
                </a:lnTo>
                <a:lnTo>
                  <a:pt x="722" y="558"/>
                </a:lnTo>
                <a:lnTo>
                  <a:pt x="717" y="537"/>
                </a:lnTo>
                <a:lnTo>
                  <a:pt x="710" y="510"/>
                </a:lnTo>
                <a:lnTo>
                  <a:pt x="710" y="510"/>
                </a:lnTo>
                <a:lnTo>
                  <a:pt x="754" y="477"/>
                </a:lnTo>
                <a:lnTo>
                  <a:pt x="783" y="454"/>
                </a:lnTo>
                <a:lnTo>
                  <a:pt x="794" y="447"/>
                </a:lnTo>
                <a:lnTo>
                  <a:pt x="798" y="442"/>
                </a:lnTo>
                <a:lnTo>
                  <a:pt x="798" y="442"/>
                </a:lnTo>
                <a:lnTo>
                  <a:pt x="803" y="426"/>
                </a:lnTo>
                <a:lnTo>
                  <a:pt x="806" y="416"/>
                </a:lnTo>
                <a:lnTo>
                  <a:pt x="808" y="407"/>
                </a:lnTo>
                <a:lnTo>
                  <a:pt x="808" y="407"/>
                </a:lnTo>
                <a:lnTo>
                  <a:pt x="808" y="399"/>
                </a:lnTo>
                <a:lnTo>
                  <a:pt x="806" y="388"/>
                </a:lnTo>
                <a:lnTo>
                  <a:pt x="804" y="384"/>
                </a:lnTo>
                <a:lnTo>
                  <a:pt x="801" y="379"/>
                </a:lnTo>
                <a:lnTo>
                  <a:pt x="798" y="375"/>
                </a:lnTo>
                <a:lnTo>
                  <a:pt x="793" y="373"/>
                </a:lnTo>
                <a:lnTo>
                  <a:pt x="793" y="373"/>
                </a:lnTo>
                <a:lnTo>
                  <a:pt x="783" y="369"/>
                </a:lnTo>
                <a:lnTo>
                  <a:pt x="777" y="364"/>
                </a:lnTo>
                <a:lnTo>
                  <a:pt x="772" y="360"/>
                </a:lnTo>
                <a:lnTo>
                  <a:pt x="768" y="353"/>
                </a:lnTo>
                <a:lnTo>
                  <a:pt x="768" y="353"/>
                </a:lnTo>
                <a:lnTo>
                  <a:pt x="764" y="347"/>
                </a:lnTo>
                <a:lnTo>
                  <a:pt x="757" y="340"/>
                </a:lnTo>
                <a:lnTo>
                  <a:pt x="749" y="334"/>
                </a:lnTo>
                <a:lnTo>
                  <a:pt x="749" y="334"/>
                </a:lnTo>
                <a:lnTo>
                  <a:pt x="744" y="329"/>
                </a:lnTo>
                <a:lnTo>
                  <a:pt x="739" y="326"/>
                </a:lnTo>
                <a:lnTo>
                  <a:pt x="734" y="324"/>
                </a:lnTo>
                <a:lnTo>
                  <a:pt x="734" y="324"/>
                </a:lnTo>
                <a:lnTo>
                  <a:pt x="728" y="323"/>
                </a:lnTo>
                <a:lnTo>
                  <a:pt x="722" y="324"/>
                </a:lnTo>
                <a:lnTo>
                  <a:pt x="715" y="325"/>
                </a:lnTo>
                <a:lnTo>
                  <a:pt x="712" y="326"/>
                </a:lnTo>
                <a:lnTo>
                  <a:pt x="710" y="329"/>
                </a:lnTo>
                <a:lnTo>
                  <a:pt x="710" y="329"/>
                </a:lnTo>
                <a:lnTo>
                  <a:pt x="695" y="346"/>
                </a:lnTo>
                <a:lnTo>
                  <a:pt x="680" y="363"/>
                </a:lnTo>
                <a:lnTo>
                  <a:pt x="680" y="363"/>
                </a:lnTo>
                <a:lnTo>
                  <a:pt x="679" y="367"/>
                </a:lnTo>
                <a:lnTo>
                  <a:pt x="677" y="372"/>
                </a:lnTo>
                <a:lnTo>
                  <a:pt x="674" y="385"/>
                </a:lnTo>
                <a:lnTo>
                  <a:pt x="671" y="402"/>
                </a:lnTo>
                <a:lnTo>
                  <a:pt x="656" y="427"/>
                </a:lnTo>
                <a:lnTo>
                  <a:pt x="656" y="427"/>
                </a:lnTo>
                <a:lnTo>
                  <a:pt x="649" y="439"/>
                </a:lnTo>
                <a:lnTo>
                  <a:pt x="641" y="447"/>
                </a:lnTo>
                <a:lnTo>
                  <a:pt x="639" y="450"/>
                </a:lnTo>
                <a:lnTo>
                  <a:pt x="636" y="451"/>
                </a:lnTo>
                <a:lnTo>
                  <a:pt x="636" y="451"/>
                </a:lnTo>
                <a:lnTo>
                  <a:pt x="634" y="451"/>
                </a:lnTo>
                <a:lnTo>
                  <a:pt x="629" y="448"/>
                </a:lnTo>
                <a:lnTo>
                  <a:pt x="618" y="439"/>
                </a:lnTo>
                <a:lnTo>
                  <a:pt x="602" y="427"/>
                </a:lnTo>
                <a:lnTo>
                  <a:pt x="524" y="393"/>
                </a:lnTo>
                <a:lnTo>
                  <a:pt x="539" y="363"/>
                </a:lnTo>
                <a:lnTo>
                  <a:pt x="539" y="363"/>
                </a:lnTo>
                <a:lnTo>
                  <a:pt x="567" y="367"/>
                </a:lnTo>
                <a:lnTo>
                  <a:pt x="587" y="369"/>
                </a:lnTo>
                <a:lnTo>
                  <a:pt x="596" y="369"/>
                </a:lnTo>
                <a:lnTo>
                  <a:pt x="602" y="368"/>
                </a:lnTo>
                <a:lnTo>
                  <a:pt x="602" y="368"/>
                </a:lnTo>
                <a:lnTo>
                  <a:pt x="606" y="366"/>
                </a:lnTo>
                <a:lnTo>
                  <a:pt x="609" y="362"/>
                </a:lnTo>
                <a:lnTo>
                  <a:pt x="616" y="353"/>
                </a:lnTo>
                <a:lnTo>
                  <a:pt x="622" y="344"/>
                </a:lnTo>
                <a:lnTo>
                  <a:pt x="631" y="309"/>
                </a:lnTo>
                <a:lnTo>
                  <a:pt x="631" y="299"/>
                </a:lnTo>
                <a:lnTo>
                  <a:pt x="641" y="290"/>
                </a:lnTo>
                <a:lnTo>
                  <a:pt x="641" y="255"/>
                </a:lnTo>
                <a:lnTo>
                  <a:pt x="641" y="255"/>
                </a:lnTo>
                <a:lnTo>
                  <a:pt x="644" y="255"/>
                </a:lnTo>
                <a:lnTo>
                  <a:pt x="647" y="253"/>
                </a:lnTo>
                <a:lnTo>
                  <a:pt x="650" y="252"/>
                </a:lnTo>
                <a:lnTo>
                  <a:pt x="651" y="248"/>
                </a:lnTo>
                <a:lnTo>
                  <a:pt x="651" y="243"/>
                </a:lnTo>
                <a:lnTo>
                  <a:pt x="651" y="236"/>
                </a:lnTo>
                <a:lnTo>
                  <a:pt x="651" y="236"/>
                </a:lnTo>
                <a:lnTo>
                  <a:pt x="647" y="212"/>
                </a:lnTo>
                <a:lnTo>
                  <a:pt x="647" y="205"/>
                </a:lnTo>
                <a:lnTo>
                  <a:pt x="646" y="201"/>
                </a:lnTo>
                <a:lnTo>
                  <a:pt x="646" y="201"/>
                </a:lnTo>
                <a:lnTo>
                  <a:pt x="646" y="193"/>
                </a:lnTo>
                <a:lnTo>
                  <a:pt x="649" y="176"/>
                </a:lnTo>
                <a:lnTo>
                  <a:pt x="651" y="152"/>
                </a:lnTo>
                <a:lnTo>
                  <a:pt x="656" y="128"/>
                </a:lnTo>
                <a:lnTo>
                  <a:pt x="666" y="89"/>
                </a:lnTo>
                <a:lnTo>
                  <a:pt x="666" y="89"/>
                </a:lnTo>
                <a:lnTo>
                  <a:pt x="668" y="76"/>
                </a:lnTo>
                <a:lnTo>
                  <a:pt x="671" y="65"/>
                </a:lnTo>
                <a:lnTo>
                  <a:pt x="671" y="54"/>
                </a:lnTo>
                <a:lnTo>
                  <a:pt x="671" y="54"/>
                </a:lnTo>
                <a:lnTo>
                  <a:pt x="669" y="49"/>
                </a:lnTo>
                <a:lnTo>
                  <a:pt x="667" y="43"/>
                </a:lnTo>
                <a:lnTo>
                  <a:pt x="662" y="31"/>
                </a:lnTo>
                <a:lnTo>
                  <a:pt x="653" y="21"/>
                </a:lnTo>
                <a:lnTo>
                  <a:pt x="650" y="18"/>
                </a:lnTo>
                <a:lnTo>
                  <a:pt x="646" y="15"/>
                </a:lnTo>
                <a:lnTo>
                  <a:pt x="646" y="15"/>
                </a:lnTo>
                <a:lnTo>
                  <a:pt x="635" y="13"/>
                </a:lnTo>
                <a:lnTo>
                  <a:pt x="620" y="11"/>
                </a:lnTo>
                <a:lnTo>
                  <a:pt x="602" y="10"/>
                </a:lnTo>
                <a:lnTo>
                  <a:pt x="602" y="10"/>
                </a:lnTo>
                <a:lnTo>
                  <a:pt x="585" y="15"/>
                </a:lnTo>
                <a:lnTo>
                  <a:pt x="572" y="19"/>
                </a:lnTo>
                <a:lnTo>
                  <a:pt x="567" y="20"/>
                </a:lnTo>
                <a:lnTo>
                  <a:pt x="563" y="20"/>
                </a:lnTo>
                <a:lnTo>
                  <a:pt x="563" y="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2B578675-E431-59EF-EA2B-136C0617318E}"/>
              </a:ext>
            </a:extLst>
          </p:cNvPr>
          <p:cNvSpPr>
            <a:spLocks/>
          </p:cNvSpPr>
          <p:nvPr/>
        </p:nvSpPr>
        <p:spPr bwMode="auto">
          <a:xfrm>
            <a:off x="8960772" y="5261188"/>
            <a:ext cx="382617" cy="833224"/>
          </a:xfrm>
          <a:custGeom>
            <a:avLst/>
            <a:gdLst>
              <a:gd name="T0" fmla="*/ 465 w 1103"/>
              <a:gd name="T1" fmla="*/ 0 h 2402"/>
              <a:gd name="T2" fmla="*/ 421 w 1103"/>
              <a:gd name="T3" fmla="*/ 25 h 2402"/>
              <a:gd name="T4" fmla="*/ 380 w 1103"/>
              <a:gd name="T5" fmla="*/ 70 h 2402"/>
              <a:gd name="T6" fmla="*/ 353 w 1103"/>
              <a:gd name="T7" fmla="*/ 290 h 2402"/>
              <a:gd name="T8" fmla="*/ 218 w 1103"/>
              <a:gd name="T9" fmla="*/ 361 h 2402"/>
              <a:gd name="T10" fmla="*/ 172 w 1103"/>
              <a:gd name="T11" fmla="*/ 412 h 2402"/>
              <a:gd name="T12" fmla="*/ 103 w 1103"/>
              <a:gd name="T13" fmla="*/ 569 h 2402"/>
              <a:gd name="T14" fmla="*/ 69 w 1103"/>
              <a:gd name="T15" fmla="*/ 997 h 2402"/>
              <a:gd name="T16" fmla="*/ 0 w 1103"/>
              <a:gd name="T17" fmla="*/ 1232 h 2402"/>
              <a:gd name="T18" fmla="*/ 71 w 1103"/>
              <a:gd name="T19" fmla="*/ 1273 h 2402"/>
              <a:gd name="T20" fmla="*/ 25 w 1103"/>
              <a:gd name="T21" fmla="*/ 2252 h 2402"/>
              <a:gd name="T22" fmla="*/ 49 w 1103"/>
              <a:gd name="T23" fmla="*/ 2280 h 2402"/>
              <a:gd name="T24" fmla="*/ 54 w 1103"/>
              <a:gd name="T25" fmla="*/ 2358 h 2402"/>
              <a:gd name="T26" fmla="*/ 102 w 1103"/>
              <a:gd name="T27" fmla="*/ 2395 h 2402"/>
              <a:gd name="T28" fmla="*/ 155 w 1103"/>
              <a:gd name="T29" fmla="*/ 2400 h 2402"/>
              <a:gd name="T30" fmla="*/ 186 w 1103"/>
              <a:gd name="T31" fmla="*/ 2378 h 2402"/>
              <a:gd name="T32" fmla="*/ 211 w 1103"/>
              <a:gd name="T33" fmla="*/ 2285 h 2402"/>
              <a:gd name="T34" fmla="*/ 369 w 1103"/>
              <a:gd name="T35" fmla="*/ 1491 h 2402"/>
              <a:gd name="T36" fmla="*/ 436 w 1103"/>
              <a:gd name="T37" fmla="*/ 2197 h 2402"/>
              <a:gd name="T38" fmla="*/ 436 w 1103"/>
              <a:gd name="T39" fmla="*/ 2255 h 2402"/>
              <a:gd name="T40" fmla="*/ 587 w 1103"/>
              <a:gd name="T41" fmla="*/ 2270 h 2402"/>
              <a:gd name="T42" fmla="*/ 742 w 1103"/>
              <a:gd name="T43" fmla="*/ 2289 h 2402"/>
              <a:gd name="T44" fmla="*/ 771 w 1103"/>
              <a:gd name="T45" fmla="*/ 2263 h 2402"/>
              <a:gd name="T46" fmla="*/ 773 w 1103"/>
              <a:gd name="T47" fmla="*/ 2231 h 2402"/>
              <a:gd name="T48" fmla="*/ 683 w 1103"/>
              <a:gd name="T49" fmla="*/ 2210 h 2402"/>
              <a:gd name="T50" fmla="*/ 661 w 1103"/>
              <a:gd name="T51" fmla="*/ 2187 h 2402"/>
              <a:gd name="T52" fmla="*/ 656 w 1103"/>
              <a:gd name="T53" fmla="*/ 1687 h 2402"/>
              <a:gd name="T54" fmla="*/ 592 w 1103"/>
              <a:gd name="T55" fmla="*/ 1300 h 2402"/>
              <a:gd name="T56" fmla="*/ 514 w 1103"/>
              <a:gd name="T57" fmla="*/ 937 h 2402"/>
              <a:gd name="T58" fmla="*/ 798 w 1103"/>
              <a:gd name="T59" fmla="*/ 775 h 2402"/>
              <a:gd name="T60" fmla="*/ 1002 w 1103"/>
              <a:gd name="T61" fmla="*/ 663 h 2402"/>
              <a:gd name="T62" fmla="*/ 1080 w 1103"/>
              <a:gd name="T63" fmla="*/ 497 h 2402"/>
              <a:gd name="T64" fmla="*/ 1102 w 1103"/>
              <a:gd name="T65" fmla="*/ 449 h 2402"/>
              <a:gd name="T66" fmla="*/ 1091 w 1103"/>
              <a:gd name="T67" fmla="*/ 417 h 2402"/>
              <a:gd name="T68" fmla="*/ 1080 w 1103"/>
              <a:gd name="T69" fmla="*/ 400 h 2402"/>
              <a:gd name="T70" fmla="*/ 1047 w 1103"/>
              <a:gd name="T71" fmla="*/ 378 h 2402"/>
              <a:gd name="T72" fmla="*/ 1033 w 1103"/>
              <a:gd name="T73" fmla="*/ 373 h 2402"/>
              <a:gd name="T74" fmla="*/ 997 w 1103"/>
              <a:gd name="T75" fmla="*/ 390 h 2402"/>
              <a:gd name="T76" fmla="*/ 965 w 1103"/>
              <a:gd name="T77" fmla="*/ 431 h 2402"/>
              <a:gd name="T78" fmla="*/ 969 w 1103"/>
              <a:gd name="T79" fmla="*/ 500 h 2402"/>
              <a:gd name="T80" fmla="*/ 795 w 1103"/>
              <a:gd name="T81" fmla="*/ 601 h 2402"/>
              <a:gd name="T82" fmla="*/ 728 w 1103"/>
              <a:gd name="T83" fmla="*/ 573 h 2402"/>
              <a:gd name="T84" fmla="*/ 710 w 1103"/>
              <a:gd name="T85" fmla="*/ 510 h 2402"/>
              <a:gd name="T86" fmla="*/ 798 w 1103"/>
              <a:gd name="T87" fmla="*/ 442 h 2402"/>
              <a:gd name="T88" fmla="*/ 806 w 1103"/>
              <a:gd name="T89" fmla="*/ 388 h 2402"/>
              <a:gd name="T90" fmla="*/ 783 w 1103"/>
              <a:gd name="T91" fmla="*/ 369 h 2402"/>
              <a:gd name="T92" fmla="*/ 757 w 1103"/>
              <a:gd name="T93" fmla="*/ 340 h 2402"/>
              <a:gd name="T94" fmla="*/ 734 w 1103"/>
              <a:gd name="T95" fmla="*/ 324 h 2402"/>
              <a:gd name="T96" fmla="*/ 710 w 1103"/>
              <a:gd name="T97" fmla="*/ 329 h 2402"/>
              <a:gd name="T98" fmla="*/ 674 w 1103"/>
              <a:gd name="T99" fmla="*/ 385 h 2402"/>
              <a:gd name="T100" fmla="*/ 639 w 1103"/>
              <a:gd name="T101" fmla="*/ 450 h 2402"/>
              <a:gd name="T102" fmla="*/ 602 w 1103"/>
              <a:gd name="T103" fmla="*/ 427 h 2402"/>
              <a:gd name="T104" fmla="*/ 596 w 1103"/>
              <a:gd name="T105" fmla="*/ 369 h 2402"/>
              <a:gd name="T106" fmla="*/ 622 w 1103"/>
              <a:gd name="T107" fmla="*/ 344 h 2402"/>
              <a:gd name="T108" fmla="*/ 644 w 1103"/>
              <a:gd name="T109" fmla="*/ 255 h 2402"/>
              <a:gd name="T110" fmla="*/ 651 w 1103"/>
              <a:gd name="T111" fmla="*/ 236 h 2402"/>
              <a:gd name="T112" fmla="*/ 649 w 1103"/>
              <a:gd name="T113" fmla="*/ 176 h 2402"/>
              <a:gd name="T114" fmla="*/ 671 w 1103"/>
              <a:gd name="T115" fmla="*/ 65 h 2402"/>
              <a:gd name="T116" fmla="*/ 653 w 1103"/>
              <a:gd name="T117" fmla="*/ 21 h 2402"/>
              <a:gd name="T118" fmla="*/ 602 w 1103"/>
              <a:gd name="T119" fmla="*/ 10 h 2402"/>
              <a:gd name="T120" fmla="*/ 563 w 1103"/>
              <a:gd name="T121" fmla="*/ 20 h 2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2402">
                <a:moveTo>
                  <a:pt x="563" y="20"/>
                </a:moveTo>
                <a:lnTo>
                  <a:pt x="563" y="20"/>
                </a:lnTo>
                <a:lnTo>
                  <a:pt x="518" y="9"/>
                </a:lnTo>
                <a:lnTo>
                  <a:pt x="487" y="3"/>
                </a:lnTo>
                <a:lnTo>
                  <a:pt x="474" y="0"/>
                </a:lnTo>
                <a:lnTo>
                  <a:pt x="465" y="0"/>
                </a:lnTo>
                <a:lnTo>
                  <a:pt x="465" y="0"/>
                </a:lnTo>
                <a:lnTo>
                  <a:pt x="459" y="2"/>
                </a:lnTo>
                <a:lnTo>
                  <a:pt x="452" y="5"/>
                </a:lnTo>
                <a:lnTo>
                  <a:pt x="437" y="13"/>
                </a:lnTo>
                <a:lnTo>
                  <a:pt x="426" y="21"/>
                </a:lnTo>
                <a:lnTo>
                  <a:pt x="421" y="25"/>
                </a:lnTo>
                <a:lnTo>
                  <a:pt x="421" y="25"/>
                </a:lnTo>
                <a:lnTo>
                  <a:pt x="397" y="45"/>
                </a:lnTo>
                <a:lnTo>
                  <a:pt x="397" y="45"/>
                </a:lnTo>
                <a:lnTo>
                  <a:pt x="393" y="48"/>
                </a:lnTo>
                <a:lnTo>
                  <a:pt x="389" y="54"/>
                </a:lnTo>
                <a:lnTo>
                  <a:pt x="380" y="70"/>
                </a:lnTo>
                <a:lnTo>
                  <a:pt x="367" y="94"/>
                </a:lnTo>
                <a:lnTo>
                  <a:pt x="372" y="148"/>
                </a:lnTo>
                <a:lnTo>
                  <a:pt x="367" y="211"/>
                </a:lnTo>
                <a:lnTo>
                  <a:pt x="382" y="241"/>
                </a:lnTo>
                <a:lnTo>
                  <a:pt x="372" y="290"/>
                </a:lnTo>
                <a:lnTo>
                  <a:pt x="353" y="290"/>
                </a:lnTo>
                <a:lnTo>
                  <a:pt x="328" y="314"/>
                </a:lnTo>
                <a:lnTo>
                  <a:pt x="328" y="314"/>
                </a:lnTo>
                <a:lnTo>
                  <a:pt x="307" y="323"/>
                </a:lnTo>
                <a:lnTo>
                  <a:pt x="263" y="340"/>
                </a:lnTo>
                <a:lnTo>
                  <a:pt x="239" y="351"/>
                </a:lnTo>
                <a:lnTo>
                  <a:pt x="218" y="361"/>
                </a:lnTo>
                <a:lnTo>
                  <a:pt x="201" y="371"/>
                </a:lnTo>
                <a:lnTo>
                  <a:pt x="195" y="374"/>
                </a:lnTo>
                <a:lnTo>
                  <a:pt x="191" y="378"/>
                </a:lnTo>
                <a:lnTo>
                  <a:pt x="191" y="378"/>
                </a:lnTo>
                <a:lnTo>
                  <a:pt x="184" y="390"/>
                </a:lnTo>
                <a:lnTo>
                  <a:pt x="172" y="412"/>
                </a:lnTo>
                <a:lnTo>
                  <a:pt x="142" y="473"/>
                </a:lnTo>
                <a:lnTo>
                  <a:pt x="126" y="504"/>
                </a:lnTo>
                <a:lnTo>
                  <a:pt x="114" y="534"/>
                </a:lnTo>
                <a:lnTo>
                  <a:pt x="106" y="556"/>
                </a:lnTo>
                <a:lnTo>
                  <a:pt x="103" y="564"/>
                </a:lnTo>
                <a:lnTo>
                  <a:pt x="103" y="569"/>
                </a:lnTo>
                <a:lnTo>
                  <a:pt x="103" y="569"/>
                </a:lnTo>
                <a:lnTo>
                  <a:pt x="104" y="628"/>
                </a:lnTo>
                <a:lnTo>
                  <a:pt x="106" y="738"/>
                </a:lnTo>
                <a:lnTo>
                  <a:pt x="108" y="893"/>
                </a:lnTo>
                <a:lnTo>
                  <a:pt x="108" y="893"/>
                </a:lnTo>
                <a:lnTo>
                  <a:pt x="69" y="997"/>
                </a:lnTo>
                <a:lnTo>
                  <a:pt x="25" y="1113"/>
                </a:lnTo>
                <a:lnTo>
                  <a:pt x="25" y="1113"/>
                </a:lnTo>
                <a:lnTo>
                  <a:pt x="19" y="1139"/>
                </a:lnTo>
                <a:lnTo>
                  <a:pt x="9" y="1181"/>
                </a:lnTo>
                <a:lnTo>
                  <a:pt x="2" y="1220"/>
                </a:lnTo>
                <a:lnTo>
                  <a:pt x="0" y="1232"/>
                </a:lnTo>
                <a:lnTo>
                  <a:pt x="0" y="1236"/>
                </a:lnTo>
                <a:lnTo>
                  <a:pt x="0" y="1236"/>
                </a:lnTo>
                <a:lnTo>
                  <a:pt x="7" y="1238"/>
                </a:lnTo>
                <a:lnTo>
                  <a:pt x="22" y="1247"/>
                </a:lnTo>
                <a:lnTo>
                  <a:pt x="71" y="1273"/>
                </a:lnTo>
                <a:lnTo>
                  <a:pt x="71" y="1273"/>
                </a:lnTo>
                <a:lnTo>
                  <a:pt x="87" y="1521"/>
                </a:lnTo>
                <a:lnTo>
                  <a:pt x="98" y="1701"/>
                </a:lnTo>
                <a:lnTo>
                  <a:pt x="98" y="1701"/>
                </a:lnTo>
                <a:lnTo>
                  <a:pt x="30" y="2226"/>
                </a:lnTo>
                <a:lnTo>
                  <a:pt x="30" y="2226"/>
                </a:lnTo>
                <a:lnTo>
                  <a:pt x="25" y="2252"/>
                </a:lnTo>
                <a:lnTo>
                  <a:pt x="24" y="2264"/>
                </a:lnTo>
                <a:lnTo>
                  <a:pt x="24" y="2268"/>
                </a:lnTo>
                <a:lnTo>
                  <a:pt x="25" y="2270"/>
                </a:lnTo>
                <a:lnTo>
                  <a:pt x="25" y="2270"/>
                </a:lnTo>
                <a:lnTo>
                  <a:pt x="49" y="2280"/>
                </a:lnTo>
                <a:lnTo>
                  <a:pt x="49" y="2280"/>
                </a:lnTo>
                <a:lnTo>
                  <a:pt x="49" y="2290"/>
                </a:lnTo>
                <a:lnTo>
                  <a:pt x="48" y="2312"/>
                </a:lnTo>
                <a:lnTo>
                  <a:pt x="51" y="2338"/>
                </a:lnTo>
                <a:lnTo>
                  <a:pt x="52" y="2349"/>
                </a:lnTo>
                <a:lnTo>
                  <a:pt x="54" y="2358"/>
                </a:lnTo>
                <a:lnTo>
                  <a:pt x="54" y="2358"/>
                </a:lnTo>
                <a:lnTo>
                  <a:pt x="57" y="2362"/>
                </a:lnTo>
                <a:lnTo>
                  <a:pt x="59" y="2367"/>
                </a:lnTo>
                <a:lnTo>
                  <a:pt x="67" y="2374"/>
                </a:lnTo>
                <a:lnTo>
                  <a:pt x="78" y="2382"/>
                </a:lnTo>
                <a:lnTo>
                  <a:pt x="90" y="2389"/>
                </a:lnTo>
                <a:lnTo>
                  <a:pt x="102" y="2395"/>
                </a:lnTo>
                <a:lnTo>
                  <a:pt x="114" y="2399"/>
                </a:lnTo>
                <a:lnTo>
                  <a:pt x="126" y="2402"/>
                </a:lnTo>
                <a:lnTo>
                  <a:pt x="137" y="2402"/>
                </a:lnTo>
                <a:lnTo>
                  <a:pt x="137" y="2402"/>
                </a:lnTo>
                <a:lnTo>
                  <a:pt x="146" y="2401"/>
                </a:lnTo>
                <a:lnTo>
                  <a:pt x="155" y="2400"/>
                </a:lnTo>
                <a:lnTo>
                  <a:pt x="161" y="2398"/>
                </a:lnTo>
                <a:lnTo>
                  <a:pt x="167" y="2395"/>
                </a:lnTo>
                <a:lnTo>
                  <a:pt x="172" y="2391"/>
                </a:lnTo>
                <a:lnTo>
                  <a:pt x="177" y="2388"/>
                </a:lnTo>
                <a:lnTo>
                  <a:pt x="186" y="2378"/>
                </a:lnTo>
                <a:lnTo>
                  <a:pt x="186" y="2378"/>
                </a:lnTo>
                <a:lnTo>
                  <a:pt x="191" y="2369"/>
                </a:lnTo>
                <a:lnTo>
                  <a:pt x="196" y="2357"/>
                </a:lnTo>
                <a:lnTo>
                  <a:pt x="200" y="2342"/>
                </a:lnTo>
                <a:lnTo>
                  <a:pt x="203" y="2325"/>
                </a:lnTo>
                <a:lnTo>
                  <a:pt x="208" y="2297"/>
                </a:lnTo>
                <a:lnTo>
                  <a:pt x="211" y="2285"/>
                </a:lnTo>
                <a:lnTo>
                  <a:pt x="221" y="2280"/>
                </a:lnTo>
                <a:lnTo>
                  <a:pt x="299" y="1780"/>
                </a:lnTo>
                <a:lnTo>
                  <a:pt x="337" y="1411"/>
                </a:lnTo>
                <a:lnTo>
                  <a:pt x="337" y="1411"/>
                </a:lnTo>
                <a:lnTo>
                  <a:pt x="353" y="1448"/>
                </a:lnTo>
                <a:lnTo>
                  <a:pt x="369" y="1491"/>
                </a:lnTo>
                <a:lnTo>
                  <a:pt x="383" y="1535"/>
                </a:lnTo>
                <a:lnTo>
                  <a:pt x="397" y="1578"/>
                </a:lnTo>
                <a:lnTo>
                  <a:pt x="417" y="1648"/>
                </a:lnTo>
                <a:lnTo>
                  <a:pt x="426" y="1677"/>
                </a:lnTo>
                <a:lnTo>
                  <a:pt x="421" y="2192"/>
                </a:lnTo>
                <a:lnTo>
                  <a:pt x="436" y="2197"/>
                </a:lnTo>
                <a:lnTo>
                  <a:pt x="436" y="2197"/>
                </a:lnTo>
                <a:lnTo>
                  <a:pt x="435" y="2222"/>
                </a:lnTo>
                <a:lnTo>
                  <a:pt x="435" y="2243"/>
                </a:lnTo>
                <a:lnTo>
                  <a:pt x="435" y="2251"/>
                </a:lnTo>
                <a:lnTo>
                  <a:pt x="436" y="2255"/>
                </a:lnTo>
                <a:lnTo>
                  <a:pt x="436" y="2255"/>
                </a:lnTo>
                <a:lnTo>
                  <a:pt x="439" y="2259"/>
                </a:lnTo>
                <a:lnTo>
                  <a:pt x="446" y="2264"/>
                </a:lnTo>
                <a:lnTo>
                  <a:pt x="464" y="2274"/>
                </a:lnTo>
                <a:lnTo>
                  <a:pt x="490" y="2285"/>
                </a:lnTo>
                <a:lnTo>
                  <a:pt x="587" y="2270"/>
                </a:lnTo>
                <a:lnTo>
                  <a:pt x="587" y="2270"/>
                </a:lnTo>
                <a:lnTo>
                  <a:pt x="611" y="2275"/>
                </a:lnTo>
                <a:lnTo>
                  <a:pt x="663" y="2282"/>
                </a:lnTo>
                <a:lnTo>
                  <a:pt x="694" y="2286"/>
                </a:lnTo>
                <a:lnTo>
                  <a:pt x="721" y="2289"/>
                </a:lnTo>
                <a:lnTo>
                  <a:pt x="732" y="2289"/>
                </a:lnTo>
                <a:lnTo>
                  <a:pt x="742" y="2289"/>
                </a:lnTo>
                <a:lnTo>
                  <a:pt x="749" y="2287"/>
                </a:lnTo>
                <a:lnTo>
                  <a:pt x="754" y="2285"/>
                </a:lnTo>
                <a:lnTo>
                  <a:pt x="754" y="2285"/>
                </a:lnTo>
                <a:lnTo>
                  <a:pt x="760" y="2279"/>
                </a:lnTo>
                <a:lnTo>
                  <a:pt x="766" y="2271"/>
                </a:lnTo>
                <a:lnTo>
                  <a:pt x="771" y="2263"/>
                </a:lnTo>
                <a:lnTo>
                  <a:pt x="775" y="2254"/>
                </a:lnTo>
                <a:lnTo>
                  <a:pt x="777" y="2247"/>
                </a:lnTo>
                <a:lnTo>
                  <a:pt x="777" y="2239"/>
                </a:lnTo>
                <a:lnTo>
                  <a:pt x="777" y="2235"/>
                </a:lnTo>
                <a:lnTo>
                  <a:pt x="776" y="2232"/>
                </a:lnTo>
                <a:lnTo>
                  <a:pt x="773" y="2231"/>
                </a:lnTo>
                <a:lnTo>
                  <a:pt x="773" y="2231"/>
                </a:lnTo>
                <a:lnTo>
                  <a:pt x="766" y="2227"/>
                </a:lnTo>
                <a:lnTo>
                  <a:pt x="757" y="2226"/>
                </a:lnTo>
                <a:lnTo>
                  <a:pt x="734" y="2221"/>
                </a:lnTo>
                <a:lnTo>
                  <a:pt x="734" y="2221"/>
                </a:lnTo>
                <a:lnTo>
                  <a:pt x="683" y="2210"/>
                </a:lnTo>
                <a:lnTo>
                  <a:pt x="641" y="2201"/>
                </a:lnTo>
                <a:lnTo>
                  <a:pt x="641" y="2201"/>
                </a:lnTo>
                <a:lnTo>
                  <a:pt x="640" y="2200"/>
                </a:lnTo>
                <a:lnTo>
                  <a:pt x="641" y="2199"/>
                </a:lnTo>
                <a:lnTo>
                  <a:pt x="649" y="2194"/>
                </a:lnTo>
                <a:lnTo>
                  <a:pt x="661" y="2187"/>
                </a:lnTo>
                <a:lnTo>
                  <a:pt x="661" y="2187"/>
                </a:lnTo>
                <a:lnTo>
                  <a:pt x="661" y="1945"/>
                </a:lnTo>
                <a:lnTo>
                  <a:pt x="658" y="1775"/>
                </a:lnTo>
                <a:lnTo>
                  <a:pt x="657" y="1715"/>
                </a:lnTo>
                <a:lnTo>
                  <a:pt x="656" y="1687"/>
                </a:lnTo>
                <a:lnTo>
                  <a:pt x="656" y="1687"/>
                </a:lnTo>
                <a:lnTo>
                  <a:pt x="624" y="1516"/>
                </a:lnTo>
                <a:lnTo>
                  <a:pt x="600" y="1391"/>
                </a:lnTo>
                <a:lnTo>
                  <a:pt x="589" y="1339"/>
                </a:lnTo>
                <a:lnTo>
                  <a:pt x="580" y="1301"/>
                </a:lnTo>
                <a:lnTo>
                  <a:pt x="592" y="1300"/>
                </a:lnTo>
                <a:lnTo>
                  <a:pt x="592" y="1300"/>
                </a:lnTo>
                <a:lnTo>
                  <a:pt x="590" y="1224"/>
                </a:lnTo>
                <a:lnTo>
                  <a:pt x="586" y="1166"/>
                </a:lnTo>
                <a:lnTo>
                  <a:pt x="585" y="1145"/>
                </a:lnTo>
                <a:lnTo>
                  <a:pt x="583" y="1133"/>
                </a:lnTo>
                <a:lnTo>
                  <a:pt x="583" y="1133"/>
                </a:lnTo>
                <a:lnTo>
                  <a:pt x="514" y="937"/>
                </a:lnTo>
                <a:lnTo>
                  <a:pt x="607" y="697"/>
                </a:lnTo>
                <a:lnTo>
                  <a:pt x="607" y="697"/>
                </a:lnTo>
                <a:lnTo>
                  <a:pt x="697" y="736"/>
                </a:lnTo>
                <a:lnTo>
                  <a:pt x="762" y="761"/>
                </a:lnTo>
                <a:lnTo>
                  <a:pt x="786" y="771"/>
                </a:lnTo>
                <a:lnTo>
                  <a:pt x="798" y="775"/>
                </a:lnTo>
                <a:lnTo>
                  <a:pt x="798" y="775"/>
                </a:lnTo>
                <a:lnTo>
                  <a:pt x="803" y="774"/>
                </a:lnTo>
                <a:lnTo>
                  <a:pt x="811" y="770"/>
                </a:lnTo>
                <a:lnTo>
                  <a:pt x="841" y="755"/>
                </a:lnTo>
                <a:lnTo>
                  <a:pt x="922" y="709"/>
                </a:lnTo>
                <a:lnTo>
                  <a:pt x="1002" y="663"/>
                </a:lnTo>
                <a:lnTo>
                  <a:pt x="1037" y="643"/>
                </a:lnTo>
                <a:lnTo>
                  <a:pt x="1018" y="569"/>
                </a:lnTo>
                <a:lnTo>
                  <a:pt x="1037" y="545"/>
                </a:lnTo>
                <a:lnTo>
                  <a:pt x="1037" y="545"/>
                </a:lnTo>
                <a:lnTo>
                  <a:pt x="1063" y="518"/>
                </a:lnTo>
                <a:lnTo>
                  <a:pt x="1080" y="497"/>
                </a:lnTo>
                <a:lnTo>
                  <a:pt x="1088" y="487"/>
                </a:lnTo>
                <a:lnTo>
                  <a:pt x="1091" y="481"/>
                </a:lnTo>
                <a:lnTo>
                  <a:pt x="1091" y="481"/>
                </a:lnTo>
                <a:lnTo>
                  <a:pt x="1096" y="470"/>
                </a:lnTo>
                <a:lnTo>
                  <a:pt x="1101" y="455"/>
                </a:lnTo>
                <a:lnTo>
                  <a:pt x="1102" y="449"/>
                </a:lnTo>
                <a:lnTo>
                  <a:pt x="1103" y="443"/>
                </a:lnTo>
                <a:lnTo>
                  <a:pt x="1103" y="437"/>
                </a:lnTo>
                <a:lnTo>
                  <a:pt x="1101" y="432"/>
                </a:lnTo>
                <a:lnTo>
                  <a:pt x="1101" y="432"/>
                </a:lnTo>
                <a:lnTo>
                  <a:pt x="1091" y="417"/>
                </a:lnTo>
                <a:lnTo>
                  <a:pt x="1091" y="417"/>
                </a:lnTo>
                <a:lnTo>
                  <a:pt x="1091" y="417"/>
                </a:lnTo>
                <a:lnTo>
                  <a:pt x="1092" y="416"/>
                </a:lnTo>
                <a:lnTo>
                  <a:pt x="1090" y="413"/>
                </a:lnTo>
                <a:lnTo>
                  <a:pt x="1086" y="407"/>
                </a:lnTo>
                <a:lnTo>
                  <a:pt x="1086" y="407"/>
                </a:lnTo>
                <a:lnTo>
                  <a:pt x="1080" y="400"/>
                </a:lnTo>
                <a:lnTo>
                  <a:pt x="1073" y="396"/>
                </a:lnTo>
                <a:lnTo>
                  <a:pt x="1067" y="393"/>
                </a:lnTo>
                <a:lnTo>
                  <a:pt x="1067" y="393"/>
                </a:lnTo>
                <a:lnTo>
                  <a:pt x="1061" y="386"/>
                </a:lnTo>
                <a:lnTo>
                  <a:pt x="1055" y="382"/>
                </a:lnTo>
                <a:lnTo>
                  <a:pt x="1047" y="378"/>
                </a:lnTo>
                <a:lnTo>
                  <a:pt x="1047" y="378"/>
                </a:lnTo>
                <a:lnTo>
                  <a:pt x="1040" y="375"/>
                </a:lnTo>
                <a:lnTo>
                  <a:pt x="1036" y="373"/>
                </a:lnTo>
                <a:lnTo>
                  <a:pt x="1034" y="372"/>
                </a:lnTo>
                <a:lnTo>
                  <a:pt x="1033" y="373"/>
                </a:lnTo>
                <a:lnTo>
                  <a:pt x="1033" y="373"/>
                </a:lnTo>
                <a:lnTo>
                  <a:pt x="1031" y="374"/>
                </a:lnTo>
                <a:lnTo>
                  <a:pt x="1029" y="375"/>
                </a:lnTo>
                <a:lnTo>
                  <a:pt x="1023" y="378"/>
                </a:lnTo>
                <a:lnTo>
                  <a:pt x="1013" y="383"/>
                </a:lnTo>
                <a:lnTo>
                  <a:pt x="1013" y="383"/>
                </a:lnTo>
                <a:lnTo>
                  <a:pt x="997" y="390"/>
                </a:lnTo>
                <a:lnTo>
                  <a:pt x="991" y="395"/>
                </a:lnTo>
                <a:lnTo>
                  <a:pt x="984" y="402"/>
                </a:lnTo>
                <a:lnTo>
                  <a:pt x="984" y="402"/>
                </a:lnTo>
                <a:lnTo>
                  <a:pt x="976" y="412"/>
                </a:lnTo>
                <a:lnTo>
                  <a:pt x="970" y="421"/>
                </a:lnTo>
                <a:lnTo>
                  <a:pt x="965" y="431"/>
                </a:lnTo>
                <a:lnTo>
                  <a:pt x="964" y="436"/>
                </a:lnTo>
                <a:lnTo>
                  <a:pt x="964" y="442"/>
                </a:lnTo>
                <a:lnTo>
                  <a:pt x="964" y="442"/>
                </a:lnTo>
                <a:lnTo>
                  <a:pt x="965" y="458"/>
                </a:lnTo>
                <a:lnTo>
                  <a:pt x="967" y="477"/>
                </a:lnTo>
                <a:lnTo>
                  <a:pt x="969" y="500"/>
                </a:lnTo>
                <a:lnTo>
                  <a:pt x="935" y="535"/>
                </a:lnTo>
                <a:lnTo>
                  <a:pt x="925" y="525"/>
                </a:lnTo>
                <a:lnTo>
                  <a:pt x="925" y="525"/>
                </a:lnTo>
                <a:lnTo>
                  <a:pt x="858" y="564"/>
                </a:lnTo>
                <a:lnTo>
                  <a:pt x="811" y="592"/>
                </a:lnTo>
                <a:lnTo>
                  <a:pt x="795" y="601"/>
                </a:lnTo>
                <a:lnTo>
                  <a:pt x="788" y="603"/>
                </a:lnTo>
                <a:lnTo>
                  <a:pt x="788" y="603"/>
                </a:lnTo>
                <a:lnTo>
                  <a:pt x="744" y="579"/>
                </a:lnTo>
                <a:lnTo>
                  <a:pt x="744" y="579"/>
                </a:lnTo>
                <a:lnTo>
                  <a:pt x="734" y="575"/>
                </a:lnTo>
                <a:lnTo>
                  <a:pt x="728" y="573"/>
                </a:lnTo>
                <a:lnTo>
                  <a:pt x="726" y="570"/>
                </a:lnTo>
                <a:lnTo>
                  <a:pt x="724" y="569"/>
                </a:lnTo>
                <a:lnTo>
                  <a:pt x="724" y="569"/>
                </a:lnTo>
                <a:lnTo>
                  <a:pt x="722" y="558"/>
                </a:lnTo>
                <a:lnTo>
                  <a:pt x="717" y="537"/>
                </a:lnTo>
                <a:lnTo>
                  <a:pt x="710" y="510"/>
                </a:lnTo>
                <a:lnTo>
                  <a:pt x="710" y="510"/>
                </a:lnTo>
                <a:lnTo>
                  <a:pt x="754" y="477"/>
                </a:lnTo>
                <a:lnTo>
                  <a:pt x="783" y="454"/>
                </a:lnTo>
                <a:lnTo>
                  <a:pt x="794" y="447"/>
                </a:lnTo>
                <a:lnTo>
                  <a:pt x="798" y="442"/>
                </a:lnTo>
                <a:lnTo>
                  <a:pt x="798" y="442"/>
                </a:lnTo>
                <a:lnTo>
                  <a:pt x="803" y="426"/>
                </a:lnTo>
                <a:lnTo>
                  <a:pt x="806" y="416"/>
                </a:lnTo>
                <a:lnTo>
                  <a:pt x="808" y="407"/>
                </a:lnTo>
                <a:lnTo>
                  <a:pt x="808" y="407"/>
                </a:lnTo>
                <a:lnTo>
                  <a:pt x="808" y="399"/>
                </a:lnTo>
                <a:lnTo>
                  <a:pt x="806" y="388"/>
                </a:lnTo>
                <a:lnTo>
                  <a:pt x="804" y="384"/>
                </a:lnTo>
                <a:lnTo>
                  <a:pt x="801" y="379"/>
                </a:lnTo>
                <a:lnTo>
                  <a:pt x="798" y="375"/>
                </a:lnTo>
                <a:lnTo>
                  <a:pt x="793" y="373"/>
                </a:lnTo>
                <a:lnTo>
                  <a:pt x="793" y="373"/>
                </a:lnTo>
                <a:lnTo>
                  <a:pt x="783" y="369"/>
                </a:lnTo>
                <a:lnTo>
                  <a:pt x="777" y="364"/>
                </a:lnTo>
                <a:lnTo>
                  <a:pt x="772" y="360"/>
                </a:lnTo>
                <a:lnTo>
                  <a:pt x="768" y="353"/>
                </a:lnTo>
                <a:lnTo>
                  <a:pt x="768" y="353"/>
                </a:lnTo>
                <a:lnTo>
                  <a:pt x="764" y="347"/>
                </a:lnTo>
                <a:lnTo>
                  <a:pt x="757" y="340"/>
                </a:lnTo>
                <a:lnTo>
                  <a:pt x="749" y="334"/>
                </a:lnTo>
                <a:lnTo>
                  <a:pt x="749" y="334"/>
                </a:lnTo>
                <a:lnTo>
                  <a:pt x="744" y="329"/>
                </a:lnTo>
                <a:lnTo>
                  <a:pt x="739" y="326"/>
                </a:lnTo>
                <a:lnTo>
                  <a:pt x="734" y="324"/>
                </a:lnTo>
                <a:lnTo>
                  <a:pt x="734" y="324"/>
                </a:lnTo>
                <a:lnTo>
                  <a:pt x="728" y="323"/>
                </a:lnTo>
                <a:lnTo>
                  <a:pt x="722" y="324"/>
                </a:lnTo>
                <a:lnTo>
                  <a:pt x="715" y="325"/>
                </a:lnTo>
                <a:lnTo>
                  <a:pt x="712" y="326"/>
                </a:lnTo>
                <a:lnTo>
                  <a:pt x="710" y="329"/>
                </a:lnTo>
                <a:lnTo>
                  <a:pt x="710" y="329"/>
                </a:lnTo>
                <a:lnTo>
                  <a:pt x="695" y="346"/>
                </a:lnTo>
                <a:lnTo>
                  <a:pt x="680" y="363"/>
                </a:lnTo>
                <a:lnTo>
                  <a:pt x="680" y="363"/>
                </a:lnTo>
                <a:lnTo>
                  <a:pt x="679" y="367"/>
                </a:lnTo>
                <a:lnTo>
                  <a:pt x="677" y="372"/>
                </a:lnTo>
                <a:lnTo>
                  <a:pt x="674" y="385"/>
                </a:lnTo>
                <a:lnTo>
                  <a:pt x="671" y="402"/>
                </a:lnTo>
                <a:lnTo>
                  <a:pt x="656" y="427"/>
                </a:lnTo>
                <a:lnTo>
                  <a:pt x="656" y="427"/>
                </a:lnTo>
                <a:lnTo>
                  <a:pt x="649" y="439"/>
                </a:lnTo>
                <a:lnTo>
                  <a:pt x="641" y="447"/>
                </a:lnTo>
                <a:lnTo>
                  <a:pt x="639" y="450"/>
                </a:lnTo>
                <a:lnTo>
                  <a:pt x="636" y="451"/>
                </a:lnTo>
                <a:lnTo>
                  <a:pt x="636" y="451"/>
                </a:lnTo>
                <a:lnTo>
                  <a:pt x="634" y="451"/>
                </a:lnTo>
                <a:lnTo>
                  <a:pt x="629" y="448"/>
                </a:lnTo>
                <a:lnTo>
                  <a:pt x="618" y="439"/>
                </a:lnTo>
                <a:lnTo>
                  <a:pt x="602" y="427"/>
                </a:lnTo>
                <a:lnTo>
                  <a:pt x="524" y="393"/>
                </a:lnTo>
                <a:lnTo>
                  <a:pt x="539" y="363"/>
                </a:lnTo>
                <a:lnTo>
                  <a:pt x="539" y="363"/>
                </a:lnTo>
                <a:lnTo>
                  <a:pt x="567" y="367"/>
                </a:lnTo>
                <a:lnTo>
                  <a:pt x="587" y="369"/>
                </a:lnTo>
                <a:lnTo>
                  <a:pt x="596" y="369"/>
                </a:lnTo>
                <a:lnTo>
                  <a:pt x="602" y="368"/>
                </a:lnTo>
                <a:lnTo>
                  <a:pt x="602" y="368"/>
                </a:lnTo>
                <a:lnTo>
                  <a:pt x="606" y="366"/>
                </a:lnTo>
                <a:lnTo>
                  <a:pt x="609" y="362"/>
                </a:lnTo>
                <a:lnTo>
                  <a:pt x="616" y="353"/>
                </a:lnTo>
                <a:lnTo>
                  <a:pt x="622" y="344"/>
                </a:lnTo>
                <a:lnTo>
                  <a:pt x="631" y="309"/>
                </a:lnTo>
                <a:lnTo>
                  <a:pt x="631" y="299"/>
                </a:lnTo>
                <a:lnTo>
                  <a:pt x="641" y="290"/>
                </a:lnTo>
                <a:lnTo>
                  <a:pt x="641" y="255"/>
                </a:lnTo>
                <a:lnTo>
                  <a:pt x="641" y="255"/>
                </a:lnTo>
                <a:lnTo>
                  <a:pt x="644" y="255"/>
                </a:lnTo>
                <a:lnTo>
                  <a:pt x="647" y="253"/>
                </a:lnTo>
                <a:lnTo>
                  <a:pt x="650" y="252"/>
                </a:lnTo>
                <a:lnTo>
                  <a:pt x="651" y="248"/>
                </a:lnTo>
                <a:lnTo>
                  <a:pt x="651" y="243"/>
                </a:lnTo>
                <a:lnTo>
                  <a:pt x="651" y="236"/>
                </a:lnTo>
                <a:lnTo>
                  <a:pt x="651" y="236"/>
                </a:lnTo>
                <a:lnTo>
                  <a:pt x="647" y="212"/>
                </a:lnTo>
                <a:lnTo>
                  <a:pt x="647" y="205"/>
                </a:lnTo>
                <a:lnTo>
                  <a:pt x="646" y="201"/>
                </a:lnTo>
                <a:lnTo>
                  <a:pt x="646" y="201"/>
                </a:lnTo>
                <a:lnTo>
                  <a:pt x="646" y="193"/>
                </a:lnTo>
                <a:lnTo>
                  <a:pt x="649" y="176"/>
                </a:lnTo>
                <a:lnTo>
                  <a:pt x="651" y="152"/>
                </a:lnTo>
                <a:lnTo>
                  <a:pt x="656" y="128"/>
                </a:lnTo>
                <a:lnTo>
                  <a:pt x="666" y="89"/>
                </a:lnTo>
                <a:lnTo>
                  <a:pt x="666" y="89"/>
                </a:lnTo>
                <a:lnTo>
                  <a:pt x="668" y="76"/>
                </a:lnTo>
                <a:lnTo>
                  <a:pt x="671" y="65"/>
                </a:lnTo>
                <a:lnTo>
                  <a:pt x="671" y="54"/>
                </a:lnTo>
                <a:lnTo>
                  <a:pt x="671" y="54"/>
                </a:lnTo>
                <a:lnTo>
                  <a:pt x="669" y="49"/>
                </a:lnTo>
                <a:lnTo>
                  <a:pt x="667" y="43"/>
                </a:lnTo>
                <a:lnTo>
                  <a:pt x="662" y="31"/>
                </a:lnTo>
                <a:lnTo>
                  <a:pt x="653" y="21"/>
                </a:lnTo>
                <a:lnTo>
                  <a:pt x="650" y="18"/>
                </a:lnTo>
                <a:lnTo>
                  <a:pt x="646" y="15"/>
                </a:lnTo>
                <a:lnTo>
                  <a:pt x="646" y="15"/>
                </a:lnTo>
                <a:lnTo>
                  <a:pt x="635" y="13"/>
                </a:lnTo>
                <a:lnTo>
                  <a:pt x="620" y="11"/>
                </a:lnTo>
                <a:lnTo>
                  <a:pt x="602" y="10"/>
                </a:lnTo>
                <a:lnTo>
                  <a:pt x="602" y="10"/>
                </a:lnTo>
                <a:lnTo>
                  <a:pt x="585" y="15"/>
                </a:lnTo>
                <a:lnTo>
                  <a:pt x="572" y="19"/>
                </a:lnTo>
                <a:lnTo>
                  <a:pt x="567" y="20"/>
                </a:lnTo>
                <a:lnTo>
                  <a:pt x="563" y="20"/>
                </a:lnTo>
                <a:lnTo>
                  <a:pt x="563" y="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90A9296-FD07-0EF8-F0A1-35CFBF01E834}"/>
              </a:ext>
            </a:extLst>
          </p:cNvPr>
          <p:cNvSpPr txBox="1"/>
          <p:nvPr/>
        </p:nvSpPr>
        <p:spPr>
          <a:xfrm>
            <a:off x="7856208" y="4862603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写真への合成に</a:t>
            </a:r>
          </a:p>
        </p:txBody>
      </p:sp>
    </p:spTree>
    <p:extLst>
      <p:ext uri="{BB962C8B-B14F-4D97-AF65-F5344CB8AC3E}">
        <p14:creationId xmlns:p14="http://schemas.microsoft.com/office/powerpoint/2010/main" val="376397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51</Words>
  <Application>Microsoft Office PowerPoint</Application>
  <PresentationFormat>A4 210 x 297 mm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pptxl39_ファイティングポーズのビジネスマンのシルエット</dc:title>
  <dc:subject>pptxl39_ファイティングポーズのビジネスマンのシルエット</dc:subject>
  <dc:creator>でじけろお</dc:creator>
  <cp:revision>1</cp:revision>
  <dcterms:created xsi:type="dcterms:W3CDTF">2018-05-20T00:31:01Z</dcterms:created>
  <dcterms:modified xsi:type="dcterms:W3CDTF">2023-01-07T14:11:10Z</dcterms:modified>
  <cp:version>1</cp:version>
</cp:coreProperties>
</file>